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43"/>
  </p:notesMasterIdLst>
  <p:sldIdLst>
    <p:sldId id="273" r:id="rId3"/>
    <p:sldId id="274" r:id="rId4"/>
    <p:sldId id="258" r:id="rId5"/>
    <p:sldId id="344" r:id="rId6"/>
    <p:sldId id="261" r:id="rId7"/>
    <p:sldId id="285" r:id="rId8"/>
    <p:sldId id="342" r:id="rId9"/>
    <p:sldId id="343" r:id="rId10"/>
    <p:sldId id="278" r:id="rId11"/>
    <p:sldId id="327" r:id="rId12"/>
    <p:sldId id="328" r:id="rId13"/>
    <p:sldId id="329" r:id="rId14"/>
    <p:sldId id="330" r:id="rId15"/>
    <p:sldId id="322" r:id="rId16"/>
    <p:sldId id="334" r:id="rId17"/>
    <p:sldId id="286" r:id="rId18"/>
    <p:sldId id="279" r:id="rId19"/>
    <p:sldId id="303" r:id="rId20"/>
    <p:sldId id="326" r:id="rId21"/>
    <p:sldId id="302" r:id="rId22"/>
    <p:sldId id="335" r:id="rId23"/>
    <p:sldId id="337" r:id="rId24"/>
    <p:sldId id="287" r:id="rId25"/>
    <p:sldId id="281" r:id="rId26"/>
    <p:sldId id="282" r:id="rId27"/>
    <p:sldId id="305" r:id="rId28"/>
    <p:sldId id="317" r:id="rId29"/>
    <p:sldId id="318" r:id="rId30"/>
    <p:sldId id="319" r:id="rId31"/>
    <p:sldId id="320" r:id="rId32"/>
    <p:sldId id="321" r:id="rId33"/>
    <p:sldId id="311" r:id="rId34"/>
    <p:sldId id="312" r:id="rId35"/>
    <p:sldId id="313" r:id="rId36"/>
    <p:sldId id="314" r:id="rId37"/>
    <p:sldId id="315" r:id="rId38"/>
    <p:sldId id="339" r:id="rId39"/>
    <p:sldId id="340" r:id="rId40"/>
    <p:sldId id="338" r:id="rId41"/>
    <p:sldId id="336" r:id="rId42"/>
  </p:sldIdLst>
  <p:sldSz cx="18288000" cy="10287000"/>
  <p:notesSz cx="6858000" cy="9144000"/>
  <p:embeddedFontLst>
    <p:embeddedFont>
      <p:font typeface="Nanum Gothic" panose="020B0600000101010101" charset="-127"/>
      <p:regular r:id="rId44"/>
      <p:bold r:id="rId45"/>
    </p:embeddedFont>
    <p:embeddedFont>
      <p:font typeface="NANUMGOTHIC EXTRABOLD" panose="020B0600000101010101" charset="-127"/>
      <p:bold r:id="rId46"/>
    </p:embeddedFont>
    <p:embeddedFont>
      <p:font typeface="나눔고딕" panose="020D0604000000000000" pitchFamily="50" charset="-127"/>
      <p:regular r:id="rId47"/>
      <p:bold r:id="rId48"/>
    </p:embeddedFont>
    <p:embeddedFont>
      <p:font typeface="나눔고딕" panose="020D0604000000000000" pitchFamily="50" charset="-127"/>
      <p:regular r:id="rId47"/>
      <p:bold r:id="rId48"/>
    </p:embeddedFont>
    <p:embeddedFont>
      <p:font typeface="Aptos Narrow" panose="020B0004020202020204" pitchFamily="34" charset="0"/>
      <p:regular r:id="rId49"/>
      <p:bold r:id="rId50"/>
      <p:italic r:id="rId51"/>
      <p:boldItalic r:id="rId52"/>
    </p:embeddedFont>
    <p:embeddedFont>
      <p:font typeface="Open Sans" panose="020B0606030504020204" pitchFamily="34" charset="0"/>
      <p:regular r:id="rId53"/>
      <p:bold r:id="rId54"/>
      <p:italic r:id="rId55"/>
      <p:boldItalic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ine" id="{D724137E-6394-EB41-AB7A-938075EDB8F4}">
          <p14:sldIdLst>
            <p14:sldId id="273"/>
            <p14:sldId id="274"/>
            <p14:sldId id="258"/>
            <p14:sldId id="344"/>
            <p14:sldId id="261"/>
            <p14:sldId id="285"/>
            <p14:sldId id="342"/>
            <p14:sldId id="343"/>
            <p14:sldId id="278"/>
            <p14:sldId id="327"/>
            <p14:sldId id="328"/>
            <p14:sldId id="329"/>
            <p14:sldId id="330"/>
            <p14:sldId id="322"/>
            <p14:sldId id="334"/>
            <p14:sldId id="286"/>
            <p14:sldId id="279"/>
            <p14:sldId id="303"/>
            <p14:sldId id="326"/>
            <p14:sldId id="302"/>
            <p14:sldId id="335"/>
            <p14:sldId id="337"/>
            <p14:sldId id="287"/>
            <p14:sldId id="281"/>
            <p14:sldId id="282"/>
          </p14:sldIdLst>
        </p14:section>
        <p14:section name="Appendix." id="{3C87DFF4-3B7D-214C-961D-96BE1AD1B28D}">
          <p14:sldIdLst>
            <p14:sldId id="305"/>
            <p14:sldId id="317"/>
            <p14:sldId id="318"/>
            <p14:sldId id="319"/>
            <p14:sldId id="320"/>
            <p14:sldId id="321"/>
            <p14:sldId id="311"/>
            <p14:sldId id="312"/>
            <p14:sldId id="313"/>
            <p14:sldId id="314"/>
            <p14:sldId id="315"/>
            <p14:sldId id="339"/>
            <p14:sldId id="340"/>
            <p14:sldId id="338"/>
            <p14:sldId id="336"/>
          </p14:sldIdLst>
        </p14:section>
      </p14:sectionLst>
    </p:ext>
    <p:ext uri="{EFAFB233-063F-42B5-8137-9DF3F51BA10A}">
      <p15:sldGuideLst xmlns:p15="http://schemas.microsoft.com/office/powerpoint/2012/main">
        <p15:guide id="2" pos="624" userDrawn="1">
          <p15:clr>
            <a:srgbClr val="A4A3A4"/>
          </p15:clr>
        </p15:guide>
        <p15:guide id="3" pos="5760" userDrawn="1">
          <p15:clr>
            <a:srgbClr val="A4A3A4"/>
          </p15:clr>
        </p15:guide>
        <p15:guide id="4" pos="10848" userDrawn="1">
          <p15:clr>
            <a:srgbClr val="A4A3A4"/>
          </p15:clr>
        </p15:guide>
        <p15:guide id="5" orient="horz" pos="1320" userDrawn="1">
          <p15:clr>
            <a:srgbClr val="A4A3A4"/>
          </p15:clr>
        </p15:guide>
        <p15:guide id="6" orient="horz" pos="19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BDB562"/>
    <a:srgbClr val="EEE3EF"/>
    <a:srgbClr val="A6A6A6"/>
    <a:srgbClr val="5A2A42"/>
    <a:srgbClr val="2A192C"/>
    <a:srgbClr val="345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28" autoAdjust="0"/>
    <p:restoredTop sz="91921" autoAdjust="0"/>
  </p:normalViewPr>
  <p:slideViewPr>
    <p:cSldViewPr>
      <p:cViewPr varScale="1">
        <p:scale>
          <a:sx n="52" d="100"/>
          <a:sy n="52" d="100"/>
        </p:scale>
        <p:origin x="1214" y="67"/>
      </p:cViewPr>
      <p:guideLst>
        <p:guide pos="624"/>
        <p:guide pos="5760"/>
        <p:guide pos="10848"/>
        <p:guide orient="horz" pos="1320"/>
        <p:guide orient="horz" pos="19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6.xml"/><Relationship Id="rId51" Type="http://schemas.openxmlformats.org/officeDocument/2006/relationships/font" Target="fonts/font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3.fntdata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6.fntdata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1729192463792342"/>
          <c:y val="2.6018415152588601E-2"/>
          <c:w val="0.51818757053765729"/>
          <c:h val="0.9479631696948227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9AC-4A44-A7AA-20EE36839551}"/>
              </c:ext>
            </c:extLst>
          </c:dPt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595959"/>
                    </a:solidFill>
                    <a:latin typeface="+mn-lt"/>
                    <a:ea typeface="+mn-ea"/>
                    <a:cs typeface="+mn-cs"/>
                  </a:defRPr>
                </a:pPr>
                <a:endParaRPr lang="en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Others</c:v>
                </c:pt>
                <c:pt idx="1">
                  <c:v>Zinfandel</c:v>
                </c:pt>
                <c:pt idx="2">
                  <c:v>Montepulciano</c:v>
                </c:pt>
                <c:pt idx="3">
                  <c:v>Tempranillo</c:v>
                </c:pt>
                <c:pt idx="4">
                  <c:v>Nebbiolo</c:v>
                </c:pt>
                <c:pt idx="5">
                  <c:v>Malbec</c:v>
                </c:pt>
                <c:pt idx="6">
                  <c:v>Sangiovese</c:v>
                </c:pt>
                <c:pt idx="7">
                  <c:v>Cabernet Franc</c:v>
                </c:pt>
                <c:pt idx="8">
                  <c:v>Grenache</c:v>
                </c:pt>
                <c:pt idx="9">
                  <c:v>Merlot</c:v>
                </c:pt>
                <c:pt idx="10">
                  <c:v>Pinot Noir</c:v>
                </c:pt>
                <c:pt idx="11">
                  <c:v>Cabernet Sauvignon</c:v>
                </c:pt>
                <c:pt idx="12">
                  <c:v>Syrah</c:v>
                </c:pt>
              </c:strCache>
            </c:strRef>
          </c:cat>
          <c:val>
            <c:numRef>
              <c:f>Sheet1!$B$2:$B$14</c:f>
              <c:numCache>
                <c:formatCode>0.0%</c:formatCode>
                <c:ptCount val="13"/>
                <c:pt idx="0">
                  <c:v>0.32100000000000001</c:v>
                </c:pt>
                <c:pt idx="1">
                  <c:v>4.5999999999999999E-3</c:v>
                </c:pt>
                <c:pt idx="2">
                  <c:v>8.0000000000000002E-3</c:v>
                </c:pt>
                <c:pt idx="3">
                  <c:v>2.4500000000000001E-2</c:v>
                </c:pt>
                <c:pt idx="4">
                  <c:v>2.7699999999999999E-2</c:v>
                </c:pt>
                <c:pt idx="5">
                  <c:v>3.2399999999999998E-2</c:v>
                </c:pt>
                <c:pt idx="6">
                  <c:v>3.2500000000000001E-2</c:v>
                </c:pt>
                <c:pt idx="7">
                  <c:v>3.7999999999999999E-2</c:v>
                </c:pt>
                <c:pt idx="8">
                  <c:v>5.8000000000000003E-2</c:v>
                </c:pt>
                <c:pt idx="9">
                  <c:v>0.08</c:v>
                </c:pt>
                <c:pt idx="10">
                  <c:v>0.109</c:v>
                </c:pt>
                <c:pt idx="11">
                  <c:v>0.122</c:v>
                </c:pt>
                <c:pt idx="12">
                  <c:v>0.13800000000000001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AC-4A44-A7AA-20EE368395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368385680"/>
        <c:axId val="1368377168"/>
      </c:barChart>
      <c:catAx>
        <c:axId val="13683856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pPr>
            <a:endParaRPr lang="en-KR"/>
          </a:p>
        </c:txPr>
        <c:crossAx val="1368377168"/>
        <c:crosses val="autoZero"/>
        <c:auto val="1"/>
        <c:lblAlgn val="ctr"/>
        <c:lblOffset val="100"/>
        <c:noMultiLvlLbl val="0"/>
      </c:catAx>
      <c:valAx>
        <c:axId val="1368377168"/>
        <c:scaling>
          <c:orientation val="minMax"/>
        </c:scaling>
        <c:delete val="1"/>
        <c:axPos val="b"/>
        <c:numFmt formatCode="0.0%" sourceLinked="1"/>
        <c:majorTickMark val="none"/>
        <c:minorTickMark val="none"/>
        <c:tickLblPos val="nextTo"/>
        <c:crossAx val="1368385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1235488592772054E-2"/>
          <c:y val="7.0531751311628185E-2"/>
          <c:w val="0.9347260498687664"/>
          <c:h val="0.8024889506482421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TX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595959"/>
                    </a:solidFill>
                    <a:latin typeface="+mn-lt"/>
                    <a:ea typeface="+mn-ea"/>
                    <a:cs typeface="+mn-cs"/>
                  </a:defRPr>
                </a:pPr>
                <a:endParaRPr lang="en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Sheet1!$A$2:$A$12</c:f>
              <c:numCache>
                <c:formatCode>General</c:formatCode>
                <c:ptCount val="11"/>
                <c:pt idx="0">
                  <c:v>2021</c:v>
                </c:pt>
                <c:pt idx="1">
                  <c:v>2025</c:v>
                </c:pt>
                <c:pt idx="2">
                  <c:v>2030</c:v>
                </c:pt>
                <c:pt idx="3">
                  <c:v>2035</c:v>
                </c:pt>
                <c:pt idx="4">
                  <c:v>2040</c:v>
                </c:pt>
                <c:pt idx="5">
                  <c:v>2045</c:v>
                </c:pt>
                <c:pt idx="6">
                  <c:v>2050</c:v>
                </c:pt>
                <c:pt idx="7">
                  <c:v>2055</c:v>
                </c:pt>
                <c:pt idx="8">
                  <c:v>2060</c:v>
                </c:pt>
                <c:pt idx="9">
                  <c:v>2065</c:v>
                </c:pt>
                <c:pt idx="10">
                  <c:v>2070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31.59</c:v>
                </c:pt>
                <c:pt idx="1">
                  <c:v>30.97</c:v>
                </c:pt>
                <c:pt idx="2">
                  <c:v>31.46</c:v>
                </c:pt>
                <c:pt idx="3">
                  <c:v>32.94</c:v>
                </c:pt>
                <c:pt idx="4">
                  <c:v>30.14</c:v>
                </c:pt>
                <c:pt idx="5">
                  <c:v>31.61</c:v>
                </c:pt>
                <c:pt idx="6">
                  <c:v>31.79</c:v>
                </c:pt>
                <c:pt idx="7">
                  <c:v>31.3</c:v>
                </c:pt>
                <c:pt idx="8">
                  <c:v>31.57</c:v>
                </c:pt>
                <c:pt idx="9">
                  <c:v>30.62</c:v>
                </c:pt>
                <c:pt idx="10">
                  <c:v>31.54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6E4-9544-9DED-EC16CC0709C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TG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25400">
                <a:noFill/>
              </a:ln>
              <a:effectLst/>
            </c:spPr>
          </c:marker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595959"/>
                    </a:solidFill>
                    <a:latin typeface="+mn-lt"/>
                    <a:ea typeface="+mn-ea"/>
                    <a:cs typeface="+mn-cs"/>
                  </a:defRPr>
                </a:pPr>
                <a:endParaRPr lang="en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Sheet1!$A$2:$A$12</c:f>
              <c:numCache>
                <c:formatCode>General</c:formatCode>
                <c:ptCount val="11"/>
                <c:pt idx="0">
                  <c:v>2021</c:v>
                </c:pt>
                <c:pt idx="1">
                  <c:v>2025</c:v>
                </c:pt>
                <c:pt idx="2">
                  <c:v>2030</c:v>
                </c:pt>
                <c:pt idx="3">
                  <c:v>2035</c:v>
                </c:pt>
                <c:pt idx="4">
                  <c:v>2040</c:v>
                </c:pt>
                <c:pt idx="5">
                  <c:v>2045</c:v>
                </c:pt>
                <c:pt idx="6">
                  <c:v>2050</c:v>
                </c:pt>
                <c:pt idx="7">
                  <c:v>2055</c:v>
                </c:pt>
                <c:pt idx="8">
                  <c:v>2060</c:v>
                </c:pt>
                <c:pt idx="9">
                  <c:v>2065</c:v>
                </c:pt>
                <c:pt idx="10">
                  <c:v>2070</c:v>
                </c:pt>
              </c:numCache>
            </c:num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17.739999999999998</c:v>
                </c:pt>
                <c:pt idx="1">
                  <c:v>17.89</c:v>
                </c:pt>
                <c:pt idx="2">
                  <c:v>17.91</c:v>
                </c:pt>
                <c:pt idx="3">
                  <c:v>18.41</c:v>
                </c:pt>
                <c:pt idx="4">
                  <c:v>17.670000000000002</c:v>
                </c:pt>
                <c:pt idx="5">
                  <c:v>17.7</c:v>
                </c:pt>
                <c:pt idx="6">
                  <c:v>17.91</c:v>
                </c:pt>
                <c:pt idx="7">
                  <c:v>17.43</c:v>
                </c:pt>
                <c:pt idx="8">
                  <c:v>18.149999999999999</c:v>
                </c:pt>
                <c:pt idx="9">
                  <c:v>17.97</c:v>
                </c:pt>
                <c:pt idx="10">
                  <c:v>18.2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6E4-9544-9DED-EC16CC0709C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595959"/>
                    </a:solidFill>
                    <a:latin typeface="+mn-lt"/>
                    <a:ea typeface="+mn-ea"/>
                    <a:cs typeface="+mn-cs"/>
                  </a:defRPr>
                </a:pPr>
                <a:endParaRPr lang="en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Sheet1!$A$2:$A$12</c:f>
              <c:numCache>
                <c:formatCode>General</c:formatCode>
                <c:ptCount val="11"/>
                <c:pt idx="0">
                  <c:v>2021</c:v>
                </c:pt>
                <c:pt idx="1">
                  <c:v>2025</c:v>
                </c:pt>
                <c:pt idx="2">
                  <c:v>2030</c:v>
                </c:pt>
                <c:pt idx="3">
                  <c:v>2035</c:v>
                </c:pt>
                <c:pt idx="4">
                  <c:v>2040</c:v>
                </c:pt>
                <c:pt idx="5">
                  <c:v>2045</c:v>
                </c:pt>
                <c:pt idx="6">
                  <c:v>2050</c:v>
                </c:pt>
                <c:pt idx="7">
                  <c:v>2055</c:v>
                </c:pt>
                <c:pt idx="8">
                  <c:v>2060</c:v>
                </c:pt>
                <c:pt idx="9">
                  <c:v>2065</c:v>
                </c:pt>
                <c:pt idx="10">
                  <c:v>2070</c:v>
                </c:pt>
              </c:numCache>
            </c:numRef>
          </c:cat>
          <c:val>
            <c:numRef>
              <c:f>Sheet1!$D$2:$D$12</c:f>
              <c:numCache>
                <c:formatCode>General</c:formatCode>
                <c:ptCount val="11"/>
                <c:pt idx="0">
                  <c:v>4.0999999999999996</c:v>
                </c:pt>
                <c:pt idx="1">
                  <c:v>4.8499999999999996</c:v>
                </c:pt>
                <c:pt idx="2">
                  <c:v>5.17</c:v>
                </c:pt>
                <c:pt idx="3">
                  <c:v>3.9</c:v>
                </c:pt>
                <c:pt idx="4">
                  <c:v>4.1100000000000003</c:v>
                </c:pt>
                <c:pt idx="5">
                  <c:v>3.44</c:v>
                </c:pt>
                <c:pt idx="6">
                  <c:v>4.2</c:v>
                </c:pt>
                <c:pt idx="7">
                  <c:v>5.0199999999999996</c:v>
                </c:pt>
                <c:pt idx="8">
                  <c:v>4.57</c:v>
                </c:pt>
                <c:pt idx="9">
                  <c:v>4.41</c:v>
                </c:pt>
                <c:pt idx="10">
                  <c:v>4.91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6E4-9544-9DED-EC16CC0709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70023024"/>
        <c:axId val="1169236464"/>
      </c:lineChart>
      <c:catAx>
        <c:axId val="1170023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1169236464"/>
        <c:crosses val="autoZero"/>
        <c:auto val="1"/>
        <c:lblAlgn val="ctr"/>
        <c:lblOffset val="100"/>
        <c:noMultiLvlLbl val="0"/>
      </c:catAx>
      <c:valAx>
        <c:axId val="11692364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1170023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3519446432832256"/>
          <c:y val="1.770804299751387E-2"/>
          <c:w val="0.16480550544509417"/>
          <c:h val="5.8121894292186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595959"/>
              </a:solidFill>
              <a:latin typeface="+mn-lt"/>
              <a:ea typeface="+mn-ea"/>
              <a:cs typeface="+mn-cs"/>
            </a:defRPr>
          </a:pPr>
          <a:endParaRPr lang="en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934135797922671E-2"/>
          <c:y val="0.11112707295779824"/>
          <c:w val="0.93022100420846054"/>
          <c:h val="0.78108761693183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595959"/>
                    </a:solidFill>
                    <a:latin typeface="+mn-lt"/>
                    <a:ea typeface="+mn-ea"/>
                    <a:cs typeface="+mn-cs"/>
                  </a:defRPr>
                </a:pPr>
                <a:endParaRPr lang="en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Sheet1!$A$2:$A$12</c:f>
              <c:numCache>
                <c:formatCode>General</c:formatCode>
                <c:ptCount val="11"/>
                <c:pt idx="0">
                  <c:v>2021</c:v>
                </c:pt>
                <c:pt idx="1">
                  <c:v>2025</c:v>
                </c:pt>
                <c:pt idx="2">
                  <c:v>2030</c:v>
                </c:pt>
                <c:pt idx="3">
                  <c:v>2035</c:v>
                </c:pt>
                <c:pt idx="4">
                  <c:v>2040</c:v>
                </c:pt>
                <c:pt idx="5">
                  <c:v>2045</c:v>
                </c:pt>
                <c:pt idx="6">
                  <c:v>2050</c:v>
                </c:pt>
                <c:pt idx="7">
                  <c:v>2055</c:v>
                </c:pt>
                <c:pt idx="8">
                  <c:v>2060</c:v>
                </c:pt>
                <c:pt idx="9">
                  <c:v>2065</c:v>
                </c:pt>
                <c:pt idx="10">
                  <c:v>2070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21.12</c:v>
                </c:pt>
                <c:pt idx="1">
                  <c:v>19.03</c:v>
                </c:pt>
                <c:pt idx="2">
                  <c:v>18.78</c:v>
                </c:pt>
                <c:pt idx="3">
                  <c:v>18.170000000000002</c:v>
                </c:pt>
                <c:pt idx="4">
                  <c:v>19.239999999999998</c:v>
                </c:pt>
                <c:pt idx="5">
                  <c:v>19.14</c:v>
                </c:pt>
                <c:pt idx="6">
                  <c:v>16.850000000000001</c:v>
                </c:pt>
                <c:pt idx="7">
                  <c:v>19.62</c:v>
                </c:pt>
                <c:pt idx="8">
                  <c:v>16.829999999999998</c:v>
                </c:pt>
                <c:pt idx="9">
                  <c:v>20.350000000000001</c:v>
                </c:pt>
                <c:pt idx="10">
                  <c:v>17.41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C0-D946-87AF-C9429EF0A7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142452320"/>
        <c:axId val="1142454032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RR1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Sheet1!$A$2:$A$12</c:f>
              <c:numCache>
                <c:formatCode>General</c:formatCode>
                <c:ptCount val="11"/>
                <c:pt idx="0">
                  <c:v>2021</c:v>
                </c:pt>
                <c:pt idx="1">
                  <c:v>2025</c:v>
                </c:pt>
                <c:pt idx="2">
                  <c:v>2030</c:v>
                </c:pt>
                <c:pt idx="3">
                  <c:v>2035</c:v>
                </c:pt>
                <c:pt idx="4">
                  <c:v>2040</c:v>
                </c:pt>
                <c:pt idx="5">
                  <c:v>2045</c:v>
                </c:pt>
                <c:pt idx="6">
                  <c:v>2050</c:v>
                </c:pt>
                <c:pt idx="7">
                  <c:v>2055</c:v>
                </c:pt>
                <c:pt idx="8">
                  <c:v>2060</c:v>
                </c:pt>
                <c:pt idx="9">
                  <c:v>2065</c:v>
                </c:pt>
                <c:pt idx="10">
                  <c:v>2070</c:v>
                </c:pt>
              </c:numCache>
            </c:num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3.02</c:v>
                </c:pt>
                <c:pt idx="1">
                  <c:v>2.91</c:v>
                </c:pt>
                <c:pt idx="2">
                  <c:v>2.86</c:v>
                </c:pt>
                <c:pt idx="3">
                  <c:v>2.7</c:v>
                </c:pt>
                <c:pt idx="4">
                  <c:v>2.86</c:v>
                </c:pt>
                <c:pt idx="5">
                  <c:v>2.87</c:v>
                </c:pt>
                <c:pt idx="6">
                  <c:v>2.66</c:v>
                </c:pt>
                <c:pt idx="7">
                  <c:v>3.01</c:v>
                </c:pt>
                <c:pt idx="8">
                  <c:v>2.61</c:v>
                </c:pt>
                <c:pt idx="9">
                  <c:v>2.99</c:v>
                </c:pt>
                <c:pt idx="10">
                  <c:v>2.73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3C0-D946-87AF-C9429EF0A7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93779152"/>
        <c:axId val="1068946304"/>
      </c:lineChart>
      <c:catAx>
        <c:axId val="1142452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1142454032"/>
        <c:crosses val="autoZero"/>
        <c:auto val="1"/>
        <c:lblAlgn val="ctr"/>
        <c:lblOffset val="100"/>
        <c:noMultiLvlLbl val="0"/>
      </c:catAx>
      <c:valAx>
        <c:axId val="1142454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1142452320"/>
        <c:crosses val="autoZero"/>
        <c:crossBetween val="between"/>
      </c:valAx>
      <c:valAx>
        <c:axId val="1068946304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1193779152"/>
        <c:crosses val="max"/>
        <c:crossBetween val="between"/>
      </c:valAx>
      <c:catAx>
        <c:axId val="119377915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6894630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3062032099123151"/>
          <c:y val="7.3416728090316625E-3"/>
          <c:w val="0.16937971184453007"/>
          <c:h val="5.949558765711793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595959"/>
              </a:solidFill>
              <a:latin typeface="+mn-lt"/>
              <a:ea typeface="+mn-ea"/>
              <a:cs typeface="+mn-cs"/>
            </a:defRPr>
          </a:pPr>
          <a:endParaRPr lang="en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85552306045941"/>
          <c:y val="3.121442432624771E-2"/>
          <c:w val="0.7884927426559899"/>
          <c:h val="0.8888462616984266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Phase2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91DD-404E-A38D-EBA96C6C7692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595959"/>
                    </a:solidFill>
                    <a:latin typeface="+mn-lt"/>
                    <a:ea typeface="+mn-ea"/>
                    <a:cs typeface="+mn-cs"/>
                  </a:defRPr>
                </a:pPr>
                <a:endParaRPr lang="en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SVM</c:v>
                </c:pt>
                <c:pt idx="1">
                  <c:v>LogisticReg</c:v>
                </c:pt>
                <c:pt idx="2">
                  <c:v>RandomForest</c:v>
                </c:pt>
                <c:pt idx="3">
                  <c:v>DecisionTree</c:v>
                </c:pt>
                <c:pt idx="4">
                  <c:v>XGBoost</c:v>
                </c:pt>
                <c:pt idx="5">
                  <c:v>LightGBM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</c:v>
                </c:pt>
                <c:pt idx="1">
                  <c:v>0.30599999999999999</c:v>
                </c:pt>
                <c:pt idx="2">
                  <c:v>0.39500000000000002</c:v>
                </c:pt>
                <c:pt idx="3">
                  <c:v>0.46899999999999997</c:v>
                </c:pt>
                <c:pt idx="4">
                  <c:v>0.497</c:v>
                </c:pt>
                <c:pt idx="5">
                  <c:v>0.59899999999999998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8B-E54E-BB67-8DFE028CEA4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Phase1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595959"/>
                    </a:solidFill>
                    <a:latin typeface="+mn-lt"/>
                    <a:ea typeface="+mn-ea"/>
                    <a:cs typeface="+mn-cs"/>
                  </a:defRPr>
                </a:pPr>
                <a:endParaRPr lang="en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SVM</c:v>
                </c:pt>
                <c:pt idx="1">
                  <c:v>LogisticReg</c:v>
                </c:pt>
                <c:pt idx="2">
                  <c:v>RandomForest</c:v>
                </c:pt>
                <c:pt idx="3">
                  <c:v>DecisionTree</c:v>
                </c:pt>
                <c:pt idx="4">
                  <c:v>XGBoost</c:v>
                </c:pt>
                <c:pt idx="5">
                  <c:v>LightGBM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0.28000000000000003</c:v>
                </c:pt>
                <c:pt idx="1">
                  <c:v>0.19700000000000001</c:v>
                </c:pt>
                <c:pt idx="2">
                  <c:v>0.27900000000000003</c:v>
                </c:pt>
                <c:pt idx="3">
                  <c:v>0.28100000000000003</c:v>
                </c:pt>
                <c:pt idx="4">
                  <c:v>0.28100000000000003</c:v>
                </c:pt>
                <c:pt idx="5">
                  <c:v>0.42699999999999999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8B-E54E-BB67-8DFE028CEA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120761920"/>
        <c:axId val="512443087"/>
      </c:barChart>
      <c:catAx>
        <c:axId val="11207619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pPr>
            <a:endParaRPr lang="en-KR"/>
          </a:p>
        </c:txPr>
        <c:crossAx val="512443087"/>
        <c:crosses val="autoZero"/>
        <c:auto val="1"/>
        <c:lblAlgn val="ctr"/>
        <c:lblOffset val="100"/>
        <c:noMultiLvlLbl val="0"/>
      </c:catAx>
      <c:valAx>
        <c:axId val="512443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defRPr>
            </a:pPr>
            <a:endParaRPr lang="en-KR"/>
          </a:p>
        </c:txPr>
        <c:crossAx val="1120761920"/>
        <c:crosses val="autoZero"/>
        <c:crossBetween val="between"/>
      </c:valAx>
      <c:spPr>
        <a:noFill/>
        <a:ln>
          <a:solidFill>
            <a:schemeClr val="bg1">
              <a:lumMod val="75000"/>
            </a:schemeClr>
          </a:solidFill>
        </a:ln>
        <a:effectLst/>
      </c:spPr>
    </c:plotArea>
    <c:legend>
      <c:legendPos val="b"/>
      <c:layout>
        <c:manualLayout>
          <c:xMode val="edge"/>
          <c:yMode val="edge"/>
          <c:x val="0.75211922656935803"/>
          <c:y val="0.83409075420707646"/>
          <c:w val="0.20023429732371958"/>
          <c:h val="5.8070001195398499E-2"/>
        </c:manualLayout>
      </c:layout>
      <c:overlay val="0"/>
      <c:spPr>
        <a:solidFill>
          <a:schemeClr val="bg1"/>
        </a:solidFill>
        <a:ln>
          <a:solidFill>
            <a:schemeClr val="bg1">
              <a:lumMod val="75000"/>
            </a:schemeClr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595959"/>
              </a:solidFill>
              <a:latin typeface="+mn-lt"/>
              <a:ea typeface="+mn-ea"/>
              <a:cs typeface="+mn-cs"/>
            </a:defRPr>
          </a:pPr>
          <a:endParaRPr lang="en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D9EBAF-8897-B043-8A6A-9C43AA80A8E7}" type="datetimeFigureOut">
              <a:rPr lang="en-KR" smtClean="0"/>
              <a:t>03/16/2025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BB428-6E04-574F-86BE-12DD95EFF5E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93593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2" name="Google Shape;81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2ee23c4c584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6" name="Google Shape;1006;g2ee23c4c58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0419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BB428-6E04-574F-86BE-12DD95EFF5E6}" type="slidenum">
              <a:rPr lang="en-KR" smtClean="0"/>
              <a:t>24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959112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8" name="Google Shape;102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0841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38283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01468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8564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05403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8" name="Google Shape;102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74759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2694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이 부분 논의 필요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와인 생산량으로 넣을지 아니면 저기 있는 </a:t>
            </a:r>
            <a:r>
              <a:rPr lang="ko-KR" dirty="0" err="1"/>
              <a:t>기사글의</a:t>
            </a:r>
            <a:r>
              <a:rPr lang="ko-KR" dirty="0"/>
              <a:t> 시각 자료를 </a:t>
            </a:r>
            <a:r>
              <a:rPr lang="ko-KR" dirty="0" err="1"/>
              <a:t>넣는게</a:t>
            </a:r>
            <a:r>
              <a:rPr lang="ko-KR" dirty="0"/>
              <a:t> 나을지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생산량으로 넣는다면 표 새로 만들어서 2018 - 22 의 증감자료를 </a:t>
            </a:r>
            <a:r>
              <a:rPr lang="ko-KR" dirty="0" err="1"/>
              <a:t>넣는게</a:t>
            </a:r>
            <a:r>
              <a:rPr lang="ko-KR" dirty="0"/>
              <a:t> 나을지</a:t>
            </a:r>
            <a:endParaRPr dirty="0"/>
          </a:p>
        </p:txBody>
      </p:sp>
      <p:sp>
        <p:nvSpPr>
          <p:cNvPr id="872" name="Google Shape;87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17893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70201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85039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BB428-6E04-574F-86BE-12DD95EFF5E6}" type="slidenum">
              <a:rPr lang="en-KR" smtClean="0"/>
              <a:t>40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24884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2ee37c39b0f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g2ee37c39b0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2ee37c39b0f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g2ee37c39b0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BB428-6E04-574F-86BE-12DD95EFF5E6}" type="slidenum">
              <a:rPr lang="en-KR" smtClean="0"/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13207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BB428-6E04-574F-86BE-12DD95EFF5E6}" type="slidenum">
              <a:rPr lang="en-KR" smtClean="0"/>
              <a:t>15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62506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BB428-6E04-574F-86BE-12DD95EFF5E6}" type="slidenum">
              <a:rPr lang="en-KR" smtClean="0"/>
              <a:t>17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95167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2ee23c4c584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6" name="Google Shape;1006;g2ee23c4c58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F2D3F-960E-494A-A149-A346CBA4B38A}" type="datetime1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88AC7-75F2-8C43-B4FD-5CA38F279C0F}" type="datetime1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00B16-509D-A24C-B6BA-1BE30CA6E5EE}" type="datetime1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80891-3A30-56E6-3F2C-AA771FB47F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3506F4-2006-A618-D38A-3B5A11D26D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28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EB78D-08BF-3AC1-4E58-E9E55ACC0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D7AA-DDF1-0844-B0A7-42E38D9BB583}" type="datetime1">
              <a:rPr lang="en-US" smtClean="0"/>
              <a:t>3/16/2025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A3907-46E2-FD21-F4FA-C1AA4AA2A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AC7FF-5F62-1C07-55F8-287BD555B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46CD6-1242-8848-91CD-7147B391BA1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585544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42639-14A0-6092-4B5A-2E6CB9A64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08387-D76E-CE6E-4D8D-052D9FFC2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B0963-803B-51C8-F1D7-6A4400F62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BF983-5E0C-0646-833C-0D5096E90891}" type="datetime1">
              <a:rPr lang="en-US" smtClean="0"/>
              <a:t>3/16/2025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19427-B3C1-B058-6B46-658123AFB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EEF4E-FA03-1FD1-8AD1-E5247D7B1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46CD6-1242-8848-91CD-7147B391BA1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940207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C4C78-76DC-7A2D-311B-B58DA0E54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831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790F40-491A-3865-7527-1B8985CABE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494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41C16-F953-63B2-BBF0-06BE51154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4E9F6-A5C9-844D-B02E-7648743F6013}" type="datetime1">
              <a:rPr lang="en-US" smtClean="0"/>
              <a:t>3/16/2025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A3E88-AF1F-76CB-8009-A5511B8FA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39F55-5689-8640-B133-C7D49A062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46CD6-1242-8848-91CD-7147B391BA1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92956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834FB-1C09-D450-C41B-A625D1EC0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96AC9-22A3-69DA-2C47-A45B7FB001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E14346-0790-F196-4C16-4C401C4488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1C5132-F486-2E10-24BF-A7DDC2F67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CC5BA-128F-974F-A286-894A7C081D21}" type="datetime1">
              <a:rPr lang="en-US" smtClean="0"/>
              <a:t>3/16/2025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B4FEE9-CADB-4024-8A03-0C57E01D8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097280-6659-53A0-96F6-F0C94D32F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46CD6-1242-8848-91CD-7147B391BA1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781789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9954-D24C-A0CE-E348-65B026374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B786FB-ABEE-A8A2-47E7-B9948EB07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BB7B3-295D-D952-9627-5922074EB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0117AE-CEE1-BD3F-0C33-337EB7B185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E52775-2ED1-C7C3-EC95-B4AAA25D72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D850F5-6B1E-CBF8-3C51-1644F302A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47699-43EE-E540-AE6A-0447562A1609}" type="datetime1">
              <a:rPr lang="en-US" smtClean="0"/>
              <a:t>3/16/2025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9D5DB1-DBC4-ECD7-7FD1-7814C4EF8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0E1674-5F54-3382-F1FC-B69DCE7EB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46CD6-1242-8848-91CD-7147B391BA1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619107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5EEF-AED6-86C8-0387-67607B61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1EF94F-E618-023E-B757-DFAC42FA4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D214E-999D-0544-9FC8-CFBC2C65C662}" type="datetime1">
              <a:rPr lang="en-US" smtClean="0"/>
              <a:t>3/16/2025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883490-2525-6BBE-7AC6-C7D2BF63B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CFE7E0-BFEB-256D-8D40-773CDFE9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46CD6-1242-8848-91CD-7147B391BA1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335955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60D98A-108C-F8A9-CCF3-1B359CCBB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9BB58-ED6B-2D4E-AFDB-04613FD46041}" type="datetime1">
              <a:rPr lang="en-US" smtClean="0"/>
              <a:t>3/16/2025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410E38-1981-BB8C-F92D-5759CDD1D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A851DD-5202-9E3D-CD60-67798032D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46CD6-1242-8848-91CD-7147B391BA1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91364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22F3F-5EA6-436A-902C-823B66002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4E866-41D0-48C7-5D32-1A8CCD034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8D734F-2068-942B-FDD0-4F6D7BE20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178FB3-B603-1946-9A3E-498996B67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071D3-3FF6-4D42-9AF5-11292CC5CB96}" type="datetime1">
              <a:rPr lang="en-US" smtClean="0"/>
              <a:t>3/16/2025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44B761-A5BE-7AA1-495E-28B3FB68F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A83CFD-4FDE-13E1-D766-818CC2869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46CD6-1242-8848-91CD-7147B391BA1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98919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41167-28D1-674D-95A6-0C566491C9BB}" type="datetime1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AEAE6-3BE2-1727-3F46-E487DCFBE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D07DBA-531B-0554-3633-B283808D2D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C6C5DC-6469-593F-AE04-3C19257B63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8572E6-4AEC-BD21-E1A2-E75ED5B4E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834C-6F68-354C-8318-2C49DF82EF1B}" type="datetime1">
              <a:rPr lang="en-US" smtClean="0"/>
              <a:t>3/16/2025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CC8CA-3695-B0F6-FA54-8FC83E724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F67F6C-0D73-BEA7-D898-BB4CB141D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46CD6-1242-8848-91CD-7147B391BA1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324816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2D033-7081-3013-A76C-5E0A823EE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5A18C6-1678-EB20-0E9F-56E7AD2A0E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FB098-AFB6-F5F6-9467-21DDF9A3B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4B02-E16E-A049-907F-303CAC9F2D5A}" type="datetime1">
              <a:rPr lang="en-US" smtClean="0"/>
              <a:t>3/16/2025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E0DE6-97B9-38E4-2042-89B6C4869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58CE9-3249-64F6-A682-B3893C1A3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46CD6-1242-8848-91CD-7147B391BA1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843658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3EAB30-0E69-ACCE-3BA3-8257107F61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88FFBF-FA1C-09BA-1345-E523CB8A8F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E9D99-C3C8-0B9D-F6F4-8116E7B17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A08A6-95D4-2E42-9C49-56B0FD395E78}" type="datetime1">
              <a:rPr lang="en-US" smtClean="0"/>
              <a:t>3/16/2025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C0622-9714-0728-D892-9BA4355D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4425F-4F71-4AB9-5B11-3A96E9B53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46CD6-1242-8848-91CD-7147B391BA1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69479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52F9C-7D72-3245-8A00-C4557A053B75}" type="datetime1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E6D23-D0BD-0245-A1CB-ABF1AB49FF25}" type="datetime1">
              <a:rPr lang="en-US" smtClean="0"/>
              <a:t>3/16/2025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7CDC6-3748-4349-9930-ACB16B698F02}" type="datetime1">
              <a:rPr lang="en-US" smtClean="0"/>
              <a:t>3/16/2025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99CA5-C529-B446-86D1-EF29FE8A1EC0}" type="datetime1">
              <a:rPr lang="en-US" smtClean="0"/>
              <a:t>3/16/2025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9D1BD-2E5C-8148-8598-5B3A4048C8A8}" type="datetime1">
              <a:rPr lang="en-US" smtClean="0"/>
              <a:t>3/16/2025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125700" y="9486900"/>
            <a:ext cx="2133600" cy="365125"/>
          </a:xfrm>
        </p:spPr>
        <p:txBody>
          <a:bodyPr/>
          <a:lstStyle>
            <a:lvl1pPr>
              <a:defRPr b="1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2110D370-5C15-084B-466F-6A3E6CC229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615F3-5FE1-474A-96AF-C9910B411FBF}" type="datetime1">
              <a:rPr lang="en-US" smtClean="0"/>
              <a:t>3/16/2025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EDA51-E022-6B47-AAB1-A5057B4EF57E}" type="datetime1">
              <a:rPr lang="en-US" smtClean="0"/>
              <a:t>3/16/2025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NanumGothic" panose="020D0604000000000000" pitchFamily="34" charset="-127"/>
              </a:defRPr>
            </a:lvl1pPr>
          </a:lstStyle>
          <a:p>
            <a:fld id="{B0A90D17-A9F2-4548-92A2-8CE98693E44D}" type="datetime1">
              <a:rPr lang="en-US" smtClean="0"/>
              <a:t>3/16/2025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NanumGothic" panose="020D0604000000000000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NanumGothic" panose="020D0604000000000000" pitchFamily="34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NanumGothic" panose="020D0604000000000000" pitchFamily="34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NanumGothic" panose="020D0604000000000000" pitchFamily="34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1"/>
          </a:solidFill>
          <a:latin typeface="NanumGothic" panose="020D0604000000000000" pitchFamily="34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tx1"/>
          </a:solidFill>
          <a:latin typeface="NanumGothic" panose="020D0604000000000000" pitchFamily="34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tx1"/>
          </a:solidFill>
          <a:latin typeface="NanumGothic" panose="020D0604000000000000" pitchFamily="34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tx1"/>
          </a:solidFill>
          <a:latin typeface="NanumGothic" panose="020D0604000000000000" pitchFamily="34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A8A9D9-E2E1-1012-359C-E6B201FE4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14D2C3-C585-6035-FE68-90E5A8C44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D9999-25C3-D1F1-7639-B1090D5CC0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209308-E5F7-3746-8015-ED07FD91980A}" type="datetime1">
              <a:rPr lang="en-US" smtClean="0"/>
              <a:t>3/16/2025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58AD7-7B45-856E-9425-9B3E57CFA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BEB19-BBD3-80EA-6AB9-207A93DD1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E46CD6-1242-8848-91CD-7147B391BA1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85497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4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2225">
            <a:extLst>
              <a:ext uri="{FF2B5EF4-FFF2-40B4-BE49-F238E27FC236}">
                <a16:creationId xmlns:a16="http://schemas.microsoft.com/office/drawing/2014/main" id="{F2C5294E-2433-F3AD-9EA4-02A06B429059}"/>
              </a:ext>
            </a:extLst>
          </p:cNvPr>
          <p:cNvGrpSpPr/>
          <p:nvPr/>
        </p:nvGrpSpPr>
        <p:grpSpPr>
          <a:xfrm>
            <a:off x="4888360" y="1581404"/>
            <a:ext cx="11914884" cy="7200607"/>
            <a:chOff x="786595" y="1858816"/>
            <a:chExt cx="7570810" cy="4575322"/>
          </a:xfrm>
          <a:solidFill>
            <a:schemeClr val="accent6">
              <a:lumMod val="20000"/>
              <a:lumOff val="80000"/>
            </a:schemeClr>
          </a:solidFill>
        </p:grpSpPr>
        <p:grpSp>
          <p:nvGrpSpPr>
            <p:cNvPr id="9" name="그룹 2226">
              <a:extLst>
                <a:ext uri="{FF2B5EF4-FFF2-40B4-BE49-F238E27FC236}">
                  <a16:creationId xmlns:a16="http://schemas.microsoft.com/office/drawing/2014/main" id="{B88A8F69-045F-B10A-21B2-271BDCEB8C28}"/>
                </a:ext>
              </a:extLst>
            </p:cNvPr>
            <p:cNvGrpSpPr/>
            <p:nvPr/>
          </p:nvGrpSpPr>
          <p:grpSpPr>
            <a:xfrm>
              <a:off x="2827936" y="1858816"/>
              <a:ext cx="1041270" cy="1311998"/>
              <a:chOff x="2827936" y="1858816"/>
              <a:chExt cx="1041270" cy="1311998"/>
            </a:xfrm>
            <a:grpFill/>
          </p:grpSpPr>
          <p:sp>
            <p:nvSpPr>
              <p:cNvPr id="668" name="타원 2885">
                <a:extLst>
                  <a:ext uri="{FF2B5EF4-FFF2-40B4-BE49-F238E27FC236}">
                    <a16:creationId xmlns:a16="http://schemas.microsoft.com/office/drawing/2014/main" id="{226876EC-2CD7-090C-5552-B51D8D834F45}"/>
                  </a:ext>
                </a:extLst>
              </p:cNvPr>
              <p:cNvSpPr/>
              <p:nvPr/>
            </p:nvSpPr>
            <p:spPr>
              <a:xfrm>
                <a:off x="3235719" y="185881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69" name="타원 2886">
                <a:extLst>
                  <a:ext uri="{FF2B5EF4-FFF2-40B4-BE49-F238E27FC236}">
                    <a16:creationId xmlns:a16="http://schemas.microsoft.com/office/drawing/2014/main" id="{D3914852-ECBF-ED64-00C7-20136D51BF69}"/>
                  </a:ext>
                </a:extLst>
              </p:cNvPr>
              <p:cNvSpPr/>
              <p:nvPr/>
            </p:nvSpPr>
            <p:spPr>
              <a:xfrm>
                <a:off x="3371647" y="185881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70" name="타원 2887">
                <a:extLst>
                  <a:ext uri="{FF2B5EF4-FFF2-40B4-BE49-F238E27FC236}">
                    <a16:creationId xmlns:a16="http://schemas.microsoft.com/office/drawing/2014/main" id="{AA4EA652-BC82-442B-CBF3-0B85D8DF9C6F}"/>
                  </a:ext>
                </a:extLst>
              </p:cNvPr>
              <p:cNvSpPr/>
              <p:nvPr/>
            </p:nvSpPr>
            <p:spPr>
              <a:xfrm>
                <a:off x="3507574" y="185881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71" name="타원 2888">
                <a:extLst>
                  <a:ext uri="{FF2B5EF4-FFF2-40B4-BE49-F238E27FC236}">
                    <a16:creationId xmlns:a16="http://schemas.microsoft.com/office/drawing/2014/main" id="{4483F9BC-3A90-E86B-214E-4EC976C1A392}"/>
                  </a:ext>
                </a:extLst>
              </p:cNvPr>
              <p:cNvSpPr/>
              <p:nvPr/>
            </p:nvSpPr>
            <p:spPr>
              <a:xfrm>
                <a:off x="3099792" y="199383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72" name="타원 2889">
                <a:extLst>
                  <a:ext uri="{FF2B5EF4-FFF2-40B4-BE49-F238E27FC236}">
                    <a16:creationId xmlns:a16="http://schemas.microsoft.com/office/drawing/2014/main" id="{B3FC427E-1A59-CE26-0E57-F3D0C2150B1E}"/>
                  </a:ext>
                </a:extLst>
              </p:cNvPr>
              <p:cNvSpPr/>
              <p:nvPr/>
            </p:nvSpPr>
            <p:spPr>
              <a:xfrm>
                <a:off x="3235720" y="199383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73" name="타원 2890">
                <a:extLst>
                  <a:ext uri="{FF2B5EF4-FFF2-40B4-BE49-F238E27FC236}">
                    <a16:creationId xmlns:a16="http://schemas.microsoft.com/office/drawing/2014/main" id="{68DBFE2B-A0D2-FE2B-DDD7-ED602C6890A0}"/>
                  </a:ext>
                </a:extLst>
              </p:cNvPr>
              <p:cNvSpPr/>
              <p:nvPr/>
            </p:nvSpPr>
            <p:spPr>
              <a:xfrm>
                <a:off x="3371647" y="199383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74" name="타원 2891">
                <a:extLst>
                  <a:ext uri="{FF2B5EF4-FFF2-40B4-BE49-F238E27FC236}">
                    <a16:creationId xmlns:a16="http://schemas.microsoft.com/office/drawing/2014/main" id="{9EE7B49E-8031-806C-E4AD-59FB398FD184}"/>
                  </a:ext>
                </a:extLst>
              </p:cNvPr>
              <p:cNvSpPr/>
              <p:nvPr/>
            </p:nvSpPr>
            <p:spPr>
              <a:xfrm>
                <a:off x="3507574" y="199383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75" name="타원 2892">
                <a:extLst>
                  <a:ext uri="{FF2B5EF4-FFF2-40B4-BE49-F238E27FC236}">
                    <a16:creationId xmlns:a16="http://schemas.microsoft.com/office/drawing/2014/main" id="{05CF9109-665F-C57C-6B66-083A175175C1}"/>
                  </a:ext>
                </a:extLst>
              </p:cNvPr>
              <p:cNvSpPr/>
              <p:nvPr/>
            </p:nvSpPr>
            <p:spPr>
              <a:xfrm>
                <a:off x="3643502" y="199383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76" name="타원 2893">
                <a:extLst>
                  <a:ext uri="{FF2B5EF4-FFF2-40B4-BE49-F238E27FC236}">
                    <a16:creationId xmlns:a16="http://schemas.microsoft.com/office/drawing/2014/main" id="{A664D73B-A32E-3EE4-E141-CF7F8013169D}"/>
                  </a:ext>
                </a:extLst>
              </p:cNvPr>
              <p:cNvSpPr/>
              <p:nvPr/>
            </p:nvSpPr>
            <p:spPr>
              <a:xfrm>
                <a:off x="2963863" y="212884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77" name="타원 2894">
                <a:extLst>
                  <a:ext uri="{FF2B5EF4-FFF2-40B4-BE49-F238E27FC236}">
                    <a16:creationId xmlns:a16="http://schemas.microsoft.com/office/drawing/2014/main" id="{4796CE00-0777-57B4-28EF-0F70C7F4EB3F}"/>
                  </a:ext>
                </a:extLst>
              </p:cNvPr>
              <p:cNvSpPr/>
              <p:nvPr/>
            </p:nvSpPr>
            <p:spPr>
              <a:xfrm>
                <a:off x="3099792" y="212884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78" name="타원 2895">
                <a:extLst>
                  <a:ext uri="{FF2B5EF4-FFF2-40B4-BE49-F238E27FC236}">
                    <a16:creationId xmlns:a16="http://schemas.microsoft.com/office/drawing/2014/main" id="{5113C926-AEE6-56BE-EBC7-CEBF4C595F24}"/>
                  </a:ext>
                </a:extLst>
              </p:cNvPr>
              <p:cNvSpPr/>
              <p:nvPr/>
            </p:nvSpPr>
            <p:spPr>
              <a:xfrm>
                <a:off x="3235720" y="212884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79" name="타원 2896">
                <a:extLst>
                  <a:ext uri="{FF2B5EF4-FFF2-40B4-BE49-F238E27FC236}">
                    <a16:creationId xmlns:a16="http://schemas.microsoft.com/office/drawing/2014/main" id="{EB96304D-37CE-AB32-F227-5FC1037CC216}"/>
                  </a:ext>
                </a:extLst>
              </p:cNvPr>
              <p:cNvSpPr/>
              <p:nvPr/>
            </p:nvSpPr>
            <p:spPr>
              <a:xfrm>
                <a:off x="3371647" y="212884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80" name="타원 2897">
                <a:extLst>
                  <a:ext uri="{FF2B5EF4-FFF2-40B4-BE49-F238E27FC236}">
                    <a16:creationId xmlns:a16="http://schemas.microsoft.com/office/drawing/2014/main" id="{8D3C6DA3-8CD0-CC45-1B4F-6727778CB54C}"/>
                  </a:ext>
                </a:extLst>
              </p:cNvPr>
              <p:cNvSpPr/>
              <p:nvPr/>
            </p:nvSpPr>
            <p:spPr>
              <a:xfrm>
                <a:off x="3507574" y="212884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81" name="타원 2898">
                <a:extLst>
                  <a:ext uri="{FF2B5EF4-FFF2-40B4-BE49-F238E27FC236}">
                    <a16:creationId xmlns:a16="http://schemas.microsoft.com/office/drawing/2014/main" id="{91572DD8-5A25-B67D-9139-4B042DAB9C82}"/>
                  </a:ext>
                </a:extLst>
              </p:cNvPr>
              <p:cNvSpPr/>
              <p:nvPr/>
            </p:nvSpPr>
            <p:spPr>
              <a:xfrm>
                <a:off x="3643502" y="212884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82" name="타원 2899">
                <a:extLst>
                  <a:ext uri="{FF2B5EF4-FFF2-40B4-BE49-F238E27FC236}">
                    <a16:creationId xmlns:a16="http://schemas.microsoft.com/office/drawing/2014/main" id="{FCB346C7-4BFA-1697-9CE6-0690AB95B9C6}"/>
                  </a:ext>
                </a:extLst>
              </p:cNvPr>
              <p:cNvSpPr/>
              <p:nvPr/>
            </p:nvSpPr>
            <p:spPr>
              <a:xfrm>
                <a:off x="2827936" y="226546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83" name="타원 2900">
                <a:extLst>
                  <a:ext uri="{FF2B5EF4-FFF2-40B4-BE49-F238E27FC236}">
                    <a16:creationId xmlns:a16="http://schemas.microsoft.com/office/drawing/2014/main" id="{CEDA20CF-A075-1F97-5223-90703A2ED06F}"/>
                  </a:ext>
                </a:extLst>
              </p:cNvPr>
              <p:cNvSpPr/>
              <p:nvPr/>
            </p:nvSpPr>
            <p:spPr>
              <a:xfrm>
                <a:off x="3643502" y="226546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84" name="타원 2901">
                <a:extLst>
                  <a:ext uri="{FF2B5EF4-FFF2-40B4-BE49-F238E27FC236}">
                    <a16:creationId xmlns:a16="http://schemas.microsoft.com/office/drawing/2014/main" id="{2611529B-6A84-E5BB-39D4-4B6262C84404}"/>
                  </a:ext>
                </a:extLst>
              </p:cNvPr>
              <p:cNvSpPr/>
              <p:nvPr/>
            </p:nvSpPr>
            <p:spPr>
              <a:xfrm>
                <a:off x="3779429" y="226546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85" name="타원 2902">
                <a:extLst>
                  <a:ext uri="{FF2B5EF4-FFF2-40B4-BE49-F238E27FC236}">
                    <a16:creationId xmlns:a16="http://schemas.microsoft.com/office/drawing/2014/main" id="{66ADA9C8-0667-858E-9814-D32966193CF7}"/>
                  </a:ext>
                </a:extLst>
              </p:cNvPr>
              <p:cNvSpPr/>
              <p:nvPr/>
            </p:nvSpPr>
            <p:spPr>
              <a:xfrm>
                <a:off x="2963864" y="226546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86" name="타원 2903">
                <a:extLst>
                  <a:ext uri="{FF2B5EF4-FFF2-40B4-BE49-F238E27FC236}">
                    <a16:creationId xmlns:a16="http://schemas.microsoft.com/office/drawing/2014/main" id="{8BB67D01-4096-21CD-CA79-7BA3C4A9B488}"/>
                  </a:ext>
                </a:extLst>
              </p:cNvPr>
              <p:cNvSpPr/>
              <p:nvPr/>
            </p:nvSpPr>
            <p:spPr>
              <a:xfrm>
                <a:off x="3099792" y="226546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87" name="타원 2904">
                <a:extLst>
                  <a:ext uri="{FF2B5EF4-FFF2-40B4-BE49-F238E27FC236}">
                    <a16:creationId xmlns:a16="http://schemas.microsoft.com/office/drawing/2014/main" id="{95F112C6-024E-D3BC-3FE6-677DD5E1E06B}"/>
                  </a:ext>
                </a:extLst>
              </p:cNvPr>
              <p:cNvSpPr/>
              <p:nvPr/>
            </p:nvSpPr>
            <p:spPr>
              <a:xfrm>
                <a:off x="3235720" y="226546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88" name="타원 2905">
                <a:extLst>
                  <a:ext uri="{FF2B5EF4-FFF2-40B4-BE49-F238E27FC236}">
                    <a16:creationId xmlns:a16="http://schemas.microsoft.com/office/drawing/2014/main" id="{77EE55F7-BF60-9665-4567-B9B603F79BDE}"/>
                  </a:ext>
                </a:extLst>
              </p:cNvPr>
              <p:cNvSpPr/>
              <p:nvPr/>
            </p:nvSpPr>
            <p:spPr>
              <a:xfrm>
                <a:off x="3371647" y="226546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89" name="타원 2906">
                <a:extLst>
                  <a:ext uri="{FF2B5EF4-FFF2-40B4-BE49-F238E27FC236}">
                    <a16:creationId xmlns:a16="http://schemas.microsoft.com/office/drawing/2014/main" id="{9E431B53-CD19-39FE-CD33-24E69A0B7157}"/>
                  </a:ext>
                </a:extLst>
              </p:cNvPr>
              <p:cNvSpPr/>
              <p:nvPr/>
            </p:nvSpPr>
            <p:spPr>
              <a:xfrm>
                <a:off x="3507574" y="226546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90" name="타원 2907">
                <a:extLst>
                  <a:ext uri="{FF2B5EF4-FFF2-40B4-BE49-F238E27FC236}">
                    <a16:creationId xmlns:a16="http://schemas.microsoft.com/office/drawing/2014/main" id="{3FD023AE-C49B-B618-F55F-E86457D0ED13}"/>
                  </a:ext>
                </a:extLst>
              </p:cNvPr>
              <p:cNvSpPr/>
              <p:nvPr/>
            </p:nvSpPr>
            <p:spPr>
              <a:xfrm>
                <a:off x="3779429" y="240221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91" name="타원 2908">
                <a:extLst>
                  <a:ext uri="{FF2B5EF4-FFF2-40B4-BE49-F238E27FC236}">
                    <a16:creationId xmlns:a16="http://schemas.microsoft.com/office/drawing/2014/main" id="{83E59300-CB2B-401D-3856-C3ED684A8F88}"/>
                  </a:ext>
                </a:extLst>
              </p:cNvPr>
              <p:cNvSpPr/>
              <p:nvPr/>
            </p:nvSpPr>
            <p:spPr>
              <a:xfrm>
                <a:off x="2963864" y="240221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92" name="타원 2909">
                <a:extLst>
                  <a:ext uri="{FF2B5EF4-FFF2-40B4-BE49-F238E27FC236}">
                    <a16:creationId xmlns:a16="http://schemas.microsoft.com/office/drawing/2014/main" id="{0228CE08-CD4A-C514-EDE7-508A9B3064C7}"/>
                  </a:ext>
                </a:extLst>
              </p:cNvPr>
              <p:cNvSpPr/>
              <p:nvPr/>
            </p:nvSpPr>
            <p:spPr>
              <a:xfrm>
                <a:off x="3643502" y="240221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93" name="타원 2910">
                <a:extLst>
                  <a:ext uri="{FF2B5EF4-FFF2-40B4-BE49-F238E27FC236}">
                    <a16:creationId xmlns:a16="http://schemas.microsoft.com/office/drawing/2014/main" id="{A10E34FA-AB3D-2EB3-4308-25DA5263421B}"/>
                  </a:ext>
                </a:extLst>
              </p:cNvPr>
              <p:cNvSpPr/>
              <p:nvPr/>
            </p:nvSpPr>
            <p:spPr>
              <a:xfrm>
                <a:off x="3099792" y="240221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94" name="타원 2911">
                <a:extLst>
                  <a:ext uri="{FF2B5EF4-FFF2-40B4-BE49-F238E27FC236}">
                    <a16:creationId xmlns:a16="http://schemas.microsoft.com/office/drawing/2014/main" id="{0D3E4ACB-9663-11BA-F65C-13E76DE28150}"/>
                  </a:ext>
                </a:extLst>
              </p:cNvPr>
              <p:cNvSpPr/>
              <p:nvPr/>
            </p:nvSpPr>
            <p:spPr>
              <a:xfrm>
                <a:off x="3235720" y="240221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95" name="타원 2912">
                <a:extLst>
                  <a:ext uri="{FF2B5EF4-FFF2-40B4-BE49-F238E27FC236}">
                    <a16:creationId xmlns:a16="http://schemas.microsoft.com/office/drawing/2014/main" id="{D3C82733-FDC8-55C9-5FC3-8709A0805BF8}"/>
                  </a:ext>
                </a:extLst>
              </p:cNvPr>
              <p:cNvSpPr/>
              <p:nvPr/>
            </p:nvSpPr>
            <p:spPr>
              <a:xfrm>
                <a:off x="3371647" y="240221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96" name="타원 2913">
                <a:extLst>
                  <a:ext uri="{FF2B5EF4-FFF2-40B4-BE49-F238E27FC236}">
                    <a16:creationId xmlns:a16="http://schemas.microsoft.com/office/drawing/2014/main" id="{5F38894E-27CE-E976-C786-2B0383CF4E97}"/>
                  </a:ext>
                </a:extLst>
              </p:cNvPr>
              <p:cNvSpPr/>
              <p:nvPr/>
            </p:nvSpPr>
            <p:spPr>
              <a:xfrm>
                <a:off x="3507574" y="240221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97" name="타원 2914">
                <a:extLst>
                  <a:ext uri="{FF2B5EF4-FFF2-40B4-BE49-F238E27FC236}">
                    <a16:creationId xmlns:a16="http://schemas.microsoft.com/office/drawing/2014/main" id="{CAA339F8-1338-821A-2287-CA8513E22E0C}"/>
                  </a:ext>
                </a:extLst>
              </p:cNvPr>
              <p:cNvSpPr/>
              <p:nvPr/>
            </p:nvSpPr>
            <p:spPr>
              <a:xfrm>
                <a:off x="3643502" y="253879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98" name="타원 2915">
                <a:extLst>
                  <a:ext uri="{FF2B5EF4-FFF2-40B4-BE49-F238E27FC236}">
                    <a16:creationId xmlns:a16="http://schemas.microsoft.com/office/drawing/2014/main" id="{89C8E934-3AFC-CE1E-76EC-444385345FCF}"/>
                  </a:ext>
                </a:extLst>
              </p:cNvPr>
              <p:cNvSpPr/>
              <p:nvPr/>
            </p:nvSpPr>
            <p:spPr>
              <a:xfrm>
                <a:off x="3099792" y="253879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99" name="타원 2916">
                <a:extLst>
                  <a:ext uri="{FF2B5EF4-FFF2-40B4-BE49-F238E27FC236}">
                    <a16:creationId xmlns:a16="http://schemas.microsoft.com/office/drawing/2014/main" id="{F5C7344B-68A1-1D3D-C7F7-321AA709245A}"/>
                  </a:ext>
                </a:extLst>
              </p:cNvPr>
              <p:cNvSpPr/>
              <p:nvPr/>
            </p:nvSpPr>
            <p:spPr>
              <a:xfrm>
                <a:off x="3235720" y="253879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700" name="타원 2917">
                <a:extLst>
                  <a:ext uri="{FF2B5EF4-FFF2-40B4-BE49-F238E27FC236}">
                    <a16:creationId xmlns:a16="http://schemas.microsoft.com/office/drawing/2014/main" id="{C247C185-B1B1-5B0C-0CCA-01880E2330DB}"/>
                  </a:ext>
                </a:extLst>
              </p:cNvPr>
              <p:cNvSpPr/>
              <p:nvPr/>
            </p:nvSpPr>
            <p:spPr>
              <a:xfrm>
                <a:off x="3371647" y="253879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701" name="타원 2918">
                <a:extLst>
                  <a:ext uri="{FF2B5EF4-FFF2-40B4-BE49-F238E27FC236}">
                    <a16:creationId xmlns:a16="http://schemas.microsoft.com/office/drawing/2014/main" id="{71487918-8092-2D29-8C4D-D89368B6BB3D}"/>
                  </a:ext>
                </a:extLst>
              </p:cNvPr>
              <p:cNvSpPr/>
              <p:nvPr/>
            </p:nvSpPr>
            <p:spPr>
              <a:xfrm>
                <a:off x="3507574" y="253879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702" name="타원 2919">
                <a:extLst>
                  <a:ext uri="{FF2B5EF4-FFF2-40B4-BE49-F238E27FC236}">
                    <a16:creationId xmlns:a16="http://schemas.microsoft.com/office/drawing/2014/main" id="{0E7E9A33-5E8E-0759-334B-C3E521BA7619}"/>
                  </a:ext>
                </a:extLst>
              </p:cNvPr>
              <p:cNvSpPr/>
              <p:nvPr/>
            </p:nvSpPr>
            <p:spPr>
              <a:xfrm>
                <a:off x="3099792" y="267339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703" name="타원 2920">
                <a:extLst>
                  <a:ext uri="{FF2B5EF4-FFF2-40B4-BE49-F238E27FC236}">
                    <a16:creationId xmlns:a16="http://schemas.microsoft.com/office/drawing/2014/main" id="{BBC46209-BE90-E86F-E5D2-6EEF19D5E5FA}"/>
                  </a:ext>
                </a:extLst>
              </p:cNvPr>
              <p:cNvSpPr/>
              <p:nvPr/>
            </p:nvSpPr>
            <p:spPr>
              <a:xfrm>
                <a:off x="3643502" y="267339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704" name="타원 2921">
                <a:extLst>
                  <a:ext uri="{FF2B5EF4-FFF2-40B4-BE49-F238E27FC236}">
                    <a16:creationId xmlns:a16="http://schemas.microsoft.com/office/drawing/2014/main" id="{ED4AB8FF-B06C-3233-070A-F40F48469708}"/>
                  </a:ext>
                </a:extLst>
              </p:cNvPr>
              <p:cNvSpPr/>
              <p:nvPr/>
            </p:nvSpPr>
            <p:spPr>
              <a:xfrm>
                <a:off x="3235720" y="267339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705" name="타원 2922">
                <a:extLst>
                  <a:ext uri="{FF2B5EF4-FFF2-40B4-BE49-F238E27FC236}">
                    <a16:creationId xmlns:a16="http://schemas.microsoft.com/office/drawing/2014/main" id="{EFD5398F-C406-B286-5FD7-6E9D997CEB9F}"/>
                  </a:ext>
                </a:extLst>
              </p:cNvPr>
              <p:cNvSpPr/>
              <p:nvPr/>
            </p:nvSpPr>
            <p:spPr>
              <a:xfrm>
                <a:off x="3371647" y="267339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706" name="타원 2923">
                <a:extLst>
                  <a:ext uri="{FF2B5EF4-FFF2-40B4-BE49-F238E27FC236}">
                    <a16:creationId xmlns:a16="http://schemas.microsoft.com/office/drawing/2014/main" id="{A779A11A-A76D-E13C-441D-9DBC6F51A9A7}"/>
                  </a:ext>
                </a:extLst>
              </p:cNvPr>
              <p:cNvSpPr/>
              <p:nvPr/>
            </p:nvSpPr>
            <p:spPr>
              <a:xfrm>
                <a:off x="3507574" y="267339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707" name="타원 2924">
                <a:extLst>
                  <a:ext uri="{FF2B5EF4-FFF2-40B4-BE49-F238E27FC236}">
                    <a16:creationId xmlns:a16="http://schemas.microsoft.com/office/drawing/2014/main" id="{52DE827F-2DA1-C4AC-900B-8A7113394DEB}"/>
                  </a:ext>
                </a:extLst>
              </p:cNvPr>
              <p:cNvSpPr/>
              <p:nvPr/>
            </p:nvSpPr>
            <p:spPr>
              <a:xfrm>
                <a:off x="3643502" y="2808787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708" name="타원 2925">
                <a:extLst>
                  <a:ext uri="{FF2B5EF4-FFF2-40B4-BE49-F238E27FC236}">
                    <a16:creationId xmlns:a16="http://schemas.microsoft.com/office/drawing/2014/main" id="{6E56945D-B4C9-99F1-BDCC-37A0469E6C17}"/>
                  </a:ext>
                </a:extLst>
              </p:cNvPr>
              <p:cNvSpPr/>
              <p:nvPr/>
            </p:nvSpPr>
            <p:spPr>
              <a:xfrm>
                <a:off x="3235720" y="2808787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709" name="타원 2926">
                <a:extLst>
                  <a:ext uri="{FF2B5EF4-FFF2-40B4-BE49-F238E27FC236}">
                    <a16:creationId xmlns:a16="http://schemas.microsoft.com/office/drawing/2014/main" id="{E1362405-B556-840D-CFA5-7233BD3351CA}"/>
                  </a:ext>
                </a:extLst>
              </p:cNvPr>
              <p:cNvSpPr/>
              <p:nvPr/>
            </p:nvSpPr>
            <p:spPr>
              <a:xfrm>
                <a:off x="3371647" y="2808787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710" name="타원 2927">
                <a:extLst>
                  <a:ext uri="{FF2B5EF4-FFF2-40B4-BE49-F238E27FC236}">
                    <a16:creationId xmlns:a16="http://schemas.microsoft.com/office/drawing/2014/main" id="{4CBE6430-3BCA-8960-39DE-6493AFD75F93}"/>
                  </a:ext>
                </a:extLst>
              </p:cNvPr>
              <p:cNvSpPr/>
              <p:nvPr/>
            </p:nvSpPr>
            <p:spPr>
              <a:xfrm>
                <a:off x="3507574" y="2808787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711" name="타원 2928">
                <a:extLst>
                  <a:ext uri="{FF2B5EF4-FFF2-40B4-BE49-F238E27FC236}">
                    <a16:creationId xmlns:a16="http://schemas.microsoft.com/office/drawing/2014/main" id="{26D248D2-9446-D921-32DB-CD04C8F483B1}"/>
                  </a:ext>
                </a:extLst>
              </p:cNvPr>
              <p:cNvSpPr/>
              <p:nvPr/>
            </p:nvSpPr>
            <p:spPr>
              <a:xfrm>
                <a:off x="3235719" y="294576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712" name="타원 2929">
                <a:extLst>
                  <a:ext uri="{FF2B5EF4-FFF2-40B4-BE49-F238E27FC236}">
                    <a16:creationId xmlns:a16="http://schemas.microsoft.com/office/drawing/2014/main" id="{6941C3D5-8B3B-FCCC-06EB-C180AC93454C}"/>
                  </a:ext>
                </a:extLst>
              </p:cNvPr>
              <p:cNvSpPr/>
              <p:nvPr/>
            </p:nvSpPr>
            <p:spPr>
              <a:xfrm>
                <a:off x="3371646" y="294576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713" name="타원 2930">
                <a:extLst>
                  <a:ext uri="{FF2B5EF4-FFF2-40B4-BE49-F238E27FC236}">
                    <a16:creationId xmlns:a16="http://schemas.microsoft.com/office/drawing/2014/main" id="{202A382E-7087-A6A1-F551-AE9D609F87A5}"/>
                  </a:ext>
                </a:extLst>
              </p:cNvPr>
              <p:cNvSpPr/>
              <p:nvPr/>
            </p:nvSpPr>
            <p:spPr>
              <a:xfrm>
                <a:off x="3235719" y="3081948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10" name="그룹 2227">
              <a:extLst>
                <a:ext uri="{FF2B5EF4-FFF2-40B4-BE49-F238E27FC236}">
                  <a16:creationId xmlns:a16="http://schemas.microsoft.com/office/drawing/2014/main" id="{E9CAF074-4D04-7E6E-261C-3F67F8C09EAF}"/>
                </a:ext>
              </a:extLst>
            </p:cNvPr>
            <p:cNvGrpSpPr/>
            <p:nvPr/>
          </p:nvGrpSpPr>
          <p:grpSpPr>
            <a:xfrm>
              <a:off x="786595" y="2131241"/>
              <a:ext cx="2265488" cy="2127825"/>
              <a:chOff x="786595" y="2131241"/>
              <a:chExt cx="2265488" cy="2127825"/>
            </a:xfrm>
            <a:grpFill/>
          </p:grpSpPr>
          <p:sp>
            <p:nvSpPr>
              <p:cNvPr id="525" name="타원 2742">
                <a:extLst>
                  <a:ext uri="{FF2B5EF4-FFF2-40B4-BE49-F238E27FC236}">
                    <a16:creationId xmlns:a16="http://schemas.microsoft.com/office/drawing/2014/main" id="{3DBA1EAF-EE12-D704-02DA-B635D32C4FB8}"/>
                  </a:ext>
                </a:extLst>
              </p:cNvPr>
              <p:cNvSpPr/>
              <p:nvPr/>
            </p:nvSpPr>
            <p:spPr>
              <a:xfrm>
                <a:off x="2418057" y="213124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26" name="타원 2743">
                <a:extLst>
                  <a:ext uri="{FF2B5EF4-FFF2-40B4-BE49-F238E27FC236}">
                    <a16:creationId xmlns:a16="http://schemas.microsoft.com/office/drawing/2014/main" id="{D8F8F7BF-A409-B2F6-7B78-DF9046299F8C}"/>
                  </a:ext>
                </a:extLst>
              </p:cNvPr>
              <p:cNvSpPr/>
              <p:nvPr/>
            </p:nvSpPr>
            <p:spPr>
              <a:xfrm>
                <a:off x="2553985" y="213124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27" name="타원 2744">
                <a:extLst>
                  <a:ext uri="{FF2B5EF4-FFF2-40B4-BE49-F238E27FC236}">
                    <a16:creationId xmlns:a16="http://schemas.microsoft.com/office/drawing/2014/main" id="{EFF95FB7-E64C-7F43-2ECF-AD6857414A49}"/>
                  </a:ext>
                </a:extLst>
              </p:cNvPr>
              <p:cNvSpPr/>
              <p:nvPr/>
            </p:nvSpPr>
            <p:spPr>
              <a:xfrm>
                <a:off x="2282129" y="226546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28" name="타원 2745">
                <a:extLst>
                  <a:ext uri="{FF2B5EF4-FFF2-40B4-BE49-F238E27FC236}">
                    <a16:creationId xmlns:a16="http://schemas.microsoft.com/office/drawing/2014/main" id="{45A3706B-AE84-13B8-E439-F740E81257EA}"/>
                  </a:ext>
                </a:extLst>
              </p:cNvPr>
              <p:cNvSpPr/>
              <p:nvPr/>
            </p:nvSpPr>
            <p:spPr>
              <a:xfrm>
                <a:off x="2418057" y="226546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29" name="타원 2746">
                <a:extLst>
                  <a:ext uri="{FF2B5EF4-FFF2-40B4-BE49-F238E27FC236}">
                    <a16:creationId xmlns:a16="http://schemas.microsoft.com/office/drawing/2014/main" id="{6D5ABDB5-0874-DA4B-A0F9-9B188CCDE424}"/>
                  </a:ext>
                </a:extLst>
              </p:cNvPr>
              <p:cNvSpPr/>
              <p:nvPr/>
            </p:nvSpPr>
            <p:spPr>
              <a:xfrm>
                <a:off x="2553985" y="226546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30" name="타원 2747">
                <a:extLst>
                  <a:ext uri="{FF2B5EF4-FFF2-40B4-BE49-F238E27FC236}">
                    <a16:creationId xmlns:a16="http://schemas.microsoft.com/office/drawing/2014/main" id="{8CC991A4-9327-BCFF-22D1-00A9C0BF8A2E}"/>
                  </a:ext>
                </a:extLst>
              </p:cNvPr>
              <p:cNvSpPr/>
              <p:nvPr/>
            </p:nvSpPr>
            <p:spPr>
              <a:xfrm>
                <a:off x="2418057" y="240221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31" name="타원 2748">
                <a:extLst>
                  <a:ext uri="{FF2B5EF4-FFF2-40B4-BE49-F238E27FC236}">
                    <a16:creationId xmlns:a16="http://schemas.microsoft.com/office/drawing/2014/main" id="{ACE50FE8-0C7E-17DD-D283-4DC30B6679FB}"/>
                  </a:ext>
                </a:extLst>
              </p:cNvPr>
              <p:cNvSpPr/>
              <p:nvPr/>
            </p:nvSpPr>
            <p:spPr>
              <a:xfrm>
                <a:off x="2553985" y="240221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32" name="타원 2749">
                <a:extLst>
                  <a:ext uri="{FF2B5EF4-FFF2-40B4-BE49-F238E27FC236}">
                    <a16:creationId xmlns:a16="http://schemas.microsoft.com/office/drawing/2014/main" id="{FBFB12B3-C3EE-7069-20CA-4F48CBBCF292}"/>
                  </a:ext>
                </a:extLst>
              </p:cNvPr>
              <p:cNvSpPr/>
              <p:nvPr/>
            </p:nvSpPr>
            <p:spPr>
              <a:xfrm>
                <a:off x="1738420" y="240221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33" name="타원 2750">
                <a:extLst>
                  <a:ext uri="{FF2B5EF4-FFF2-40B4-BE49-F238E27FC236}">
                    <a16:creationId xmlns:a16="http://schemas.microsoft.com/office/drawing/2014/main" id="{51726224-3584-71CA-7799-C0A965E7FB43}"/>
                  </a:ext>
                </a:extLst>
              </p:cNvPr>
              <p:cNvSpPr/>
              <p:nvPr/>
            </p:nvSpPr>
            <p:spPr>
              <a:xfrm>
                <a:off x="1874348" y="240221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34" name="타원 2751">
                <a:extLst>
                  <a:ext uri="{FF2B5EF4-FFF2-40B4-BE49-F238E27FC236}">
                    <a16:creationId xmlns:a16="http://schemas.microsoft.com/office/drawing/2014/main" id="{2CB51FAC-3353-281F-91D4-CF4BB901E598}"/>
                  </a:ext>
                </a:extLst>
              </p:cNvPr>
              <p:cNvSpPr/>
              <p:nvPr/>
            </p:nvSpPr>
            <p:spPr>
              <a:xfrm>
                <a:off x="2010275" y="240221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35" name="타원 2752">
                <a:extLst>
                  <a:ext uri="{FF2B5EF4-FFF2-40B4-BE49-F238E27FC236}">
                    <a16:creationId xmlns:a16="http://schemas.microsoft.com/office/drawing/2014/main" id="{C1ACADE2-A67F-E8A1-E4A2-AFE7438F0F1E}"/>
                  </a:ext>
                </a:extLst>
              </p:cNvPr>
              <p:cNvSpPr/>
              <p:nvPr/>
            </p:nvSpPr>
            <p:spPr>
              <a:xfrm>
                <a:off x="2146203" y="240221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36" name="타원 2753">
                <a:extLst>
                  <a:ext uri="{FF2B5EF4-FFF2-40B4-BE49-F238E27FC236}">
                    <a16:creationId xmlns:a16="http://schemas.microsoft.com/office/drawing/2014/main" id="{31E355CC-5A52-C5D0-BE89-E12FE312AA4D}"/>
                  </a:ext>
                </a:extLst>
              </p:cNvPr>
              <p:cNvSpPr/>
              <p:nvPr/>
            </p:nvSpPr>
            <p:spPr>
              <a:xfrm>
                <a:off x="2282130" y="240221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37" name="타원 2754">
                <a:extLst>
                  <a:ext uri="{FF2B5EF4-FFF2-40B4-BE49-F238E27FC236}">
                    <a16:creationId xmlns:a16="http://schemas.microsoft.com/office/drawing/2014/main" id="{5148B573-3BD9-0035-7CB0-F9F8AD8A7422}"/>
                  </a:ext>
                </a:extLst>
              </p:cNvPr>
              <p:cNvSpPr/>
              <p:nvPr/>
            </p:nvSpPr>
            <p:spPr>
              <a:xfrm>
                <a:off x="2418057" y="253879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38" name="타원 2755">
                <a:extLst>
                  <a:ext uri="{FF2B5EF4-FFF2-40B4-BE49-F238E27FC236}">
                    <a16:creationId xmlns:a16="http://schemas.microsoft.com/office/drawing/2014/main" id="{AC69D1FA-8C92-DF3F-5D3B-4283639D11FE}"/>
                  </a:ext>
                </a:extLst>
              </p:cNvPr>
              <p:cNvSpPr/>
              <p:nvPr/>
            </p:nvSpPr>
            <p:spPr>
              <a:xfrm>
                <a:off x="2553985" y="253879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39" name="타원 2756">
                <a:extLst>
                  <a:ext uri="{FF2B5EF4-FFF2-40B4-BE49-F238E27FC236}">
                    <a16:creationId xmlns:a16="http://schemas.microsoft.com/office/drawing/2014/main" id="{96ADC992-99F6-5449-1047-AE3C54C44FCF}"/>
                  </a:ext>
                </a:extLst>
              </p:cNvPr>
              <p:cNvSpPr/>
              <p:nvPr/>
            </p:nvSpPr>
            <p:spPr>
              <a:xfrm>
                <a:off x="1738420" y="253879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40" name="타원 2757">
                <a:extLst>
                  <a:ext uri="{FF2B5EF4-FFF2-40B4-BE49-F238E27FC236}">
                    <a16:creationId xmlns:a16="http://schemas.microsoft.com/office/drawing/2014/main" id="{42C6C6BE-1CB1-9839-DCA0-2D998B4F352E}"/>
                  </a:ext>
                </a:extLst>
              </p:cNvPr>
              <p:cNvSpPr/>
              <p:nvPr/>
            </p:nvSpPr>
            <p:spPr>
              <a:xfrm>
                <a:off x="1874348" y="253879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41" name="타원 2758">
                <a:extLst>
                  <a:ext uri="{FF2B5EF4-FFF2-40B4-BE49-F238E27FC236}">
                    <a16:creationId xmlns:a16="http://schemas.microsoft.com/office/drawing/2014/main" id="{C6899CC3-FD71-8DE0-1EC1-C85485E0EF1C}"/>
                  </a:ext>
                </a:extLst>
              </p:cNvPr>
              <p:cNvSpPr/>
              <p:nvPr/>
            </p:nvSpPr>
            <p:spPr>
              <a:xfrm>
                <a:off x="2010275" y="253879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42" name="타원 2759">
                <a:extLst>
                  <a:ext uri="{FF2B5EF4-FFF2-40B4-BE49-F238E27FC236}">
                    <a16:creationId xmlns:a16="http://schemas.microsoft.com/office/drawing/2014/main" id="{FE85DB2D-113A-CABC-4691-5282E738E75B}"/>
                  </a:ext>
                </a:extLst>
              </p:cNvPr>
              <p:cNvSpPr/>
              <p:nvPr/>
            </p:nvSpPr>
            <p:spPr>
              <a:xfrm>
                <a:off x="2146203" y="253879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43" name="타원 2760">
                <a:extLst>
                  <a:ext uri="{FF2B5EF4-FFF2-40B4-BE49-F238E27FC236}">
                    <a16:creationId xmlns:a16="http://schemas.microsoft.com/office/drawing/2014/main" id="{77CDC77D-0037-243B-DBC3-D206B71DFE61}"/>
                  </a:ext>
                </a:extLst>
              </p:cNvPr>
              <p:cNvSpPr/>
              <p:nvPr/>
            </p:nvSpPr>
            <p:spPr>
              <a:xfrm>
                <a:off x="2282130" y="253879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44" name="타원 2761">
                <a:extLst>
                  <a:ext uri="{FF2B5EF4-FFF2-40B4-BE49-F238E27FC236}">
                    <a16:creationId xmlns:a16="http://schemas.microsoft.com/office/drawing/2014/main" id="{9863CEF7-3BBF-1C50-C901-3A9212959450}"/>
                  </a:ext>
                </a:extLst>
              </p:cNvPr>
              <p:cNvSpPr/>
              <p:nvPr/>
            </p:nvSpPr>
            <p:spPr>
              <a:xfrm>
                <a:off x="2282130" y="267339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45" name="타원 2762">
                <a:extLst>
                  <a:ext uri="{FF2B5EF4-FFF2-40B4-BE49-F238E27FC236}">
                    <a16:creationId xmlns:a16="http://schemas.microsoft.com/office/drawing/2014/main" id="{3595DC12-9578-84FC-79D0-9216C9E18A0B}"/>
                  </a:ext>
                </a:extLst>
              </p:cNvPr>
              <p:cNvSpPr/>
              <p:nvPr/>
            </p:nvSpPr>
            <p:spPr>
              <a:xfrm>
                <a:off x="2418057" y="267339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46" name="타원 2763">
                <a:extLst>
                  <a:ext uri="{FF2B5EF4-FFF2-40B4-BE49-F238E27FC236}">
                    <a16:creationId xmlns:a16="http://schemas.microsoft.com/office/drawing/2014/main" id="{0F82A2CD-65C8-D279-68F7-C9B722125ED1}"/>
                  </a:ext>
                </a:extLst>
              </p:cNvPr>
              <p:cNvSpPr/>
              <p:nvPr/>
            </p:nvSpPr>
            <p:spPr>
              <a:xfrm>
                <a:off x="1602492" y="267339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47" name="타원 2764">
                <a:extLst>
                  <a:ext uri="{FF2B5EF4-FFF2-40B4-BE49-F238E27FC236}">
                    <a16:creationId xmlns:a16="http://schemas.microsoft.com/office/drawing/2014/main" id="{F62D7774-1EAD-E46C-1BFE-B3A1D001497A}"/>
                  </a:ext>
                </a:extLst>
              </p:cNvPr>
              <p:cNvSpPr/>
              <p:nvPr/>
            </p:nvSpPr>
            <p:spPr>
              <a:xfrm>
                <a:off x="1874348" y="267339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48" name="타원 2765">
                <a:extLst>
                  <a:ext uri="{FF2B5EF4-FFF2-40B4-BE49-F238E27FC236}">
                    <a16:creationId xmlns:a16="http://schemas.microsoft.com/office/drawing/2014/main" id="{45BE4BAF-E84C-18EC-865A-B79E434B0D21}"/>
                  </a:ext>
                </a:extLst>
              </p:cNvPr>
              <p:cNvSpPr/>
              <p:nvPr/>
            </p:nvSpPr>
            <p:spPr>
              <a:xfrm>
                <a:off x="2010275" y="267339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49" name="타원 2766">
                <a:extLst>
                  <a:ext uri="{FF2B5EF4-FFF2-40B4-BE49-F238E27FC236}">
                    <a16:creationId xmlns:a16="http://schemas.microsoft.com/office/drawing/2014/main" id="{7C3C44A2-774B-1992-A897-23E90C977076}"/>
                  </a:ext>
                </a:extLst>
              </p:cNvPr>
              <p:cNvSpPr/>
              <p:nvPr/>
            </p:nvSpPr>
            <p:spPr>
              <a:xfrm>
                <a:off x="2146203" y="267339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50" name="타원 2767">
                <a:extLst>
                  <a:ext uri="{FF2B5EF4-FFF2-40B4-BE49-F238E27FC236}">
                    <a16:creationId xmlns:a16="http://schemas.microsoft.com/office/drawing/2014/main" id="{6042DC27-7DB9-D57D-F519-B8ED95F4774D}"/>
                  </a:ext>
                </a:extLst>
              </p:cNvPr>
              <p:cNvSpPr/>
              <p:nvPr/>
            </p:nvSpPr>
            <p:spPr>
              <a:xfrm>
                <a:off x="922523" y="267339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51" name="타원 2768">
                <a:extLst>
                  <a:ext uri="{FF2B5EF4-FFF2-40B4-BE49-F238E27FC236}">
                    <a16:creationId xmlns:a16="http://schemas.microsoft.com/office/drawing/2014/main" id="{C0459DBD-0419-34AE-745A-6AE94EEE1DA9}"/>
                  </a:ext>
                </a:extLst>
              </p:cNvPr>
              <p:cNvSpPr/>
              <p:nvPr/>
            </p:nvSpPr>
            <p:spPr>
              <a:xfrm>
                <a:off x="1058451" y="267339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52" name="타원 2769">
                <a:extLst>
                  <a:ext uri="{FF2B5EF4-FFF2-40B4-BE49-F238E27FC236}">
                    <a16:creationId xmlns:a16="http://schemas.microsoft.com/office/drawing/2014/main" id="{C53C4108-72D7-BD5D-FDAE-5D58201B1CFC}"/>
                  </a:ext>
                </a:extLst>
              </p:cNvPr>
              <p:cNvSpPr/>
              <p:nvPr/>
            </p:nvSpPr>
            <p:spPr>
              <a:xfrm>
                <a:off x="1194379" y="267339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53" name="타원 2770">
                <a:extLst>
                  <a:ext uri="{FF2B5EF4-FFF2-40B4-BE49-F238E27FC236}">
                    <a16:creationId xmlns:a16="http://schemas.microsoft.com/office/drawing/2014/main" id="{B29A1250-C276-559A-04B9-04FF006C028E}"/>
                  </a:ext>
                </a:extLst>
              </p:cNvPr>
              <p:cNvSpPr/>
              <p:nvPr/>
            </p:nvSpPr>
            <p:spPr>
              <a:xfrm>
                <a:off x="2418057" y="280987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54" name="타원 2771">
                <a:extLst>
                  <a:ext uri="{FF2B5EF4-FFF2-40B4-BE49-F238E27FC236}">
                    <a16:creationId xmlns:a16="http://schemas.microsoft.com/office/drawing/2014/main" id="{FB7DB245-EFB9-89A5-442D-9CDBE7A5ECEF}"/>
                  </a:ext>
                </a:extLst>
              </p:cNvPr>
              <p:cNvSpPr/>
              <p:nvPr/>
            </p:nvSpPr>
            <p:spPr>
              <a:xfrm>
                <a:off x="2553985" y="280987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55" name="타원 2772">
                <a:extLst>
                  <a:ext uri="{FF2B5EF4-FFF2-40B4-BE49-F238E27FC236}">
                    <a16:creationId xmlns:a16="http://schemas.microsoft.com/office/drawing/2014/main" id="{E059CEAC-057E-153C-7FF5-DDC344F18C60}"/>
                  </a:ext>
                </a:extLst>
              </p:cNvPr>
              <p:cNvSpPr/>
              <p:nvPr/>
            </p:nvSpPr>
            <p:spPr>
              <a:xfrm>
                <a:off x="1738420" y="280987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56" name="타원 2773">
                <a:extLst>
                  <a:ext uri="{FF2B5EF4-FFF2-40B4-BE49-F238E27FC236}">
                    <a16:creationId xmlns:a16="http://schemas.microsoft.com/office/drawing/2014/main" id="{A63A33CD-BBAF-7DE7-12B7-748511EB8613}"/>
                  </a:ext>
                </a:extLst>
              </p:cNvPr>
              <p:cNvSpPr/>
              <p:nvPr/>
            </p:nvSpPr>
            <p:spPr>
              <a:xfrm>
                <a:off x="1874348" y="280987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57" name="타원 2774">
                <a:extLst>
                  <a:ext uri="{FF2B5EF4-FFF2-40B4-BE49-F238E27FC236}">
                    <a16:creationId xmlns:a16="http://schemas.microsoft.com/office/drawing/2014/main" id="{3971809D-3524-051D-8B0E-37BCBF586C6A}"/>
                  </a:ext>
                </a:extLst>
              </p:cNvPr>
              <p:cNvSpPr/>
              <p:nvPr/>
            </p:nvSpPr>
            <p:spPr>
              <a:xfrm>
                <a:off x="2010275" y="280987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58" name="타원 2775">
                <a:extLst>
                  <a:ext uri="{FF2B5EF4-FFF2-40B4-BE49-F238E27FC236}">
                    <a16:creationId xmlns:a16="http://schemas.microsoft.com/office/drawing/2014/main" id="{2415820D-67C0-A88C-A8A6-7297EFAB16CF}"/>
                  </a:ext>
                </a:extLst>
              </p:cNvPr>
              <p:cNvSpPr/>
              <p:nvPr/>
            </p:nvSpPr>
            <p:spPr>
              <a:xfrm>
                <a:off x="2146203" y="280987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59" name="타원 2776">
                <a:extLst>
                  <a:ext uri="{FF2B5EF4-FFF2-40B4-BE49-F238E27FC236}">
                    <a16:creationId xmlns:a16="http://schemas.microsoft.com/office/drawing/2014/main" id="{0886DF00-C769-580C-2B0E-9ED9937D240D}"/>
                  </a:ext>
                </a:extLst>
              </p:cNvPr>
              <p:cNvSpPr/>
              <p:nvPr/>
            </p:nvSpPr>
            <p:spPr>
              <a:xfrm>
                <a:off x="2282130" y="280987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60" name="타원 2777">
                <a:extLst>
                  <a:ext uri="{FF2B5EF4-FFF2-40B4-BE49-F238E27FC236}">
                    <a16:creationId xmlns:a16="http://schemas.microsoft.com/office/drawing/2014/main" id="{472DCB16-5F45-0F88-6D1A-C31F2CDF13A6}"/>
                  </a:ext>
                </a:extLst>
              </p:cNvPr>
              <p:cNvSpPr/>
              <p:nvPr/>
            </p:nvSpPr>
            <p:spPr>
              <a:xfrm>
                <a:off x="1602161" y="280987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61" name="타원 2778">
                <a:extLst>
                  <a:ext uri="{FF2B5EF4-FFF2-40B4-BE49-F238E27FC236}">
                    <a16:creationId xmlns:a16="http://schemas.microsoft.com/office/drawing/2014/main" id="{2544DF2D-D796-D6E9-F6FB-C1C68B0BEB02}"/>
                  </a:ext>
                </a:extLst>
              </p:cNvPr>
              <p:cNvSpPr/>
              <p:nvPr/>
            </p:nvSpPr>
            <p:spPr>
              <a:xfrm>
                <a:off x="922523" y="280987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62" name="타원 2779">
                <a:extLst>
                  <a:ext uri="{FF2B5EF4-FFF2-40B4-BE49-F238E27FC236}">
                    <a16:creationId xmlns:a16="http://schemas.microsoft.com/office/drawing/2014/main" id="{EA0C10E3-8A0B-A978-0251-3DEB9FC959D1}"/>
                  </a:ext>
                </a:extLst>
              </p:cNvPr>
              <p:cNvSpPr/>
              <p:nvPr/>
            </p:nvSpPr>
            <p:spPr>
              <a:xfrm>
                <a:off x="1058451" y="280987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63" name="타원 2780">
                <a:extLst>
                  <a:ext uri="{FF2B5EF4-FFF2-40B4-BE49-F238E27FC236}">
                    <a16:creationId xmlns:a16="http://schemas.microsoft.com/office/drawing/2014/main" id="{9E710D73-28F9-CC13-BC28-2D83635FB8C1}"/>
                  </a:ext>
                </a:extLst>
              </p:cNvPr>
              <p:cNvSpPr/>
              <p:nvPr/>
            </p:nvSpPr>
            <p:spPr>
              <a:xfrm>
                <a:off x="1194379" y="280987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64" name="타원 2781">
                <a:extLst>
                  <a:ext uri="{FF2B5EF4-FFF2-40B4-BE49-F238E27FC236}">
                    <a16:creationId xmlns:a16="http://schemas.microsoft.com/office/drawing/2014/main" id="{68F4EAB8-3B11-384A-9790-E4F3B3159E0D}"/>
                  </a:ext>
                </a:extLst>
              </p:cNvPr>
              <p:cNvSpPr/>
              <p:nvPr/>
            </p:nvSpPr>
            <p:spPr>
              <a:xfrm>
                <a:off x="1330306" y="280987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65" name="타원 2782">
                <a:extLst>
                  <a:ext uri="{FF2B5EF4-FFF2-40B4-BE49-F238E27FC236}">
                    <a16:creationId xmlns:a16="http://schemas.microsoft.com/office/drawing/2014/main" id="{FF10BBBE-7079-0043-DDBE-8D3755954DA9}"/>
                  </a:ext>
                </a:extLst>
              </p:cNvPr>
              <p:cNvSpPr/>
              <p:nvPr/>
            </p:nvSpPr>
            <p:spPr>
              <a:xfrm>
                <a:off x="1466233" y="280987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66" name="타원 2783">
                <a:extLst>
                  <a:ext uri="{FF2B5EF4-FFF2-40B4-BE49-F238E27FC236}">
                    <a16:creationId xmlns:a16="http://schemas.microsoft.com/office/drawing/2014/main" id="{ABDB5ABC-5806-3B26-F8B6-F5ABE3373A4C}"/>
                  </a:ext>
                </a:extLst>
              </p:cNvPr>
              <p:cNvSpPr/>
              <p:nvPr/>
            </p:nvSpPr>
            <p:spPr>
              <a:xfrm>
                <a:off x="2418057" y="294576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67" name="타원 2784">
                <a:extLst>
                  <a:ext uri="{FF2B5EF4-FFF2-40B4-BE49-F238E27FC236}">
                    <a16:creationId xmlns:a16="http://schemas.microsoft.com/office/drawing/2014/main" id="{F4AFB9F4-3991-7DF7-6471-06858166BD14}"/>
                  </a:ext>
                </a:extLst>
              </p:cNvPr>
              <p:cNvSpPr/>
              <p:nvPr/>
            </p:nvSpPr>
            <p:spPr>
              <a:xfrm>
                <a:off x="2553985" y="294576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68" name="타원 2785">
                <a:extLst>
                  <a:ext uri="{FF2B5EF4-FFF2-40B4-BE49-F238E27FC236}">
                    <a16:creationId xmlns:a16="http://schemas.microsoft.com/office/drawing/2014/main" id="{3AAC4B3B-8F8F-9FFA-7B40-86C839A0A4DD}"/>
                  </a:ext>
                </a:extLst>
              </p:cNvPr>
              <p:cNvSpPr/>
              <p:nvPr/>
            </p:nvSpPr>
            <p:spPr>
              <a:xfrm>
                <a:off x="1738420" y="294576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69" name="타원 2786">
                <a:extLst>
                  <a:ext uri="{FF2B5EF4-FFF2-40B4-BE49-F238E27FC236}">
                    <a16:creationId xmlns:a16="http://schemas.microsoft.com/office/drawing/2014/main" id="{0E43FBBC-A04B-A3FF-305D-57BDE3187FDA}"/>
                  </a:ext>
                </a:extLst>
              </p:cNvPr>
              <p:cNvSpPr/>
              <p:nvPr/>
            </p:nvSpPr>
            <p:spPr>
              <a:xfrm>
                <a:off x="1874348" y="294576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70" name="타원 2787">
                <a:extLst>
                  <a:ext uri="{FF2B5EF4-FFF2-40B4-BE49-F238E27FC236}">
                    <a16:creationId xmlns:a16="http://schemas.microsoft.com/office/drawing/2014/main" id="{9ED7BEDD-FAA7-B4B3-A37C-7AF17984D6BE}"/>
                  </a:ext>
                </a:extLst>
              </p:cNvPr>
              <p:cNvSpPr/>
              <p:nvPr/>
            </p:nvSpPr>
            <p:spPr>
              <a:xfrm>
                <a:off x="2010275" y="294576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71" name="타원 2788">
                <a:extLst>
                  <a:ext uri="{FF2B5EF4-FFF2-40B4-BE49-F238E27FC236}">
                    <a16:creationId xmlns:a16="http://schemas.microsoft.com/office/drawing/2014/main" id="{A31B6708-5A99-6305-859C-563D5B3DB9FA}"/>
                  </a:ext>
                </a:extLst>
              </p:cNvPr>
              <p:cNvSpPr/>
              <p:nvPr/>
            </p:nvSpPr>
            <p:spPr>
              <a:xfrm>
                <a:off x="2146203" y="294576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72" name="타원 2789">
                <a:extLst>
                  <a:ext uri="{FF2B5EF4-FFF2-40B4-BE49-F238E27FC236}">
                    <a16:creationId xmlns:a16="http://schemas.microsoft.com/office/drawing/2014/main" id="{372AA4EF-A42E-F349-1446-42EFFBBFF14C}"/>
                  </a:ext>
                </a:extLst>
              </p:cNvPr>
              <p:cNvSpPr/>
              <p:nvPr/>
            </p:nvSpPr>
            <p:spPr>
              <a:xfrm>
                <a:off x="2282130" y="294576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73" name="타원 2790">
                <a:extLst>
                  <a:ext uri="{FF2B5EF4-FFF2-40B4-BE49-F238E27FC236}">
                    <a16:creationId xmlns:a16="http://schemas.microsoft.com/office/drawing/2014/main" id="{906094BF-1097-7B2D-304A-50A2EE3285E2}"/>
                  </a:ext>
                </a:extLst>
              </p:cNvPr>
              <p:cNvSpPr/>
              <p:nvPr/>
            </p:nvSpPr>
            <p:spPr>
              <a:xfrm>
                <a:off x="1602161" y="294576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74" name="타원 2791">
                <a:extLst>
                  <a:ext uri="{FF2B5EF4-FFF2-40B4-BE49-F238E27FC236}">
                    <a16:creationId xmlns:a16="http://schemas.microsoft.com/office/drawing/2014/main" id="{5E235510-BF91-2C3E-CFE8-27AE77EE6DD5}"/>
                  </a:ext>
                </a:extLst>
              </p:cNvPr>
              <p:cNvSpPr/>
              <p:nvPr/>
            </p:nvSpPr>
            <p:spPr>
              <a:xfrm>
                <a:off x="922523" y="294576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75" name="타원 2792">
                <a:extLst>
                  <a:ext uri="{FF2B5EF4-FFF2-40B4-BE49-F238E27FC236}">
                    <a16:creationId xmlns:a16="http://schemas.microsoft.com/office/drawing/2014/main" id="{8E44B0E6-581C-FB33-5D8C-6517B9EE0BB1}"/>
                  </a:ext>
                </a:extLst>
              </p:cNvPr>
              <p:cNvSpPr/>
              <p:nvPr/>
            </p:nvSpPr>
            <p:spPr>
              <a:xfrm>
                <a:off x="1058451" y="294576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76" name="타원 2793">
                <a:extLst>
                  <a:ext uri="{FF2B5EF4-FFF2-40B4-BE49-F238E27FC236}">
                    <a16:creationId xmlns:a16="http://schemas.microsoft.com/office/drawing/2014/main" id="{F7FCCF3A-F3C9-0706-1BBB-ED6A6DE9A0E5}"/>
                  </a:ext>
                </a:extLst>
              </p:cNvPr>
              <p:cNvSpPr/>
              <p:nvPr/>
            </p:nvSpPr>
            <p:spPr>
              <a:xfrm>
                <a:off x="1194379" y="294576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77" name="타원 2794">
                <a:extLst>
                  <a:ext uri="{FF2B5EF4-FFF2-40B4-BE49-F238E27FC236}">
                    <a16:creationId xmlns:a16="http://schemas.microsoft.com/office/drawing/2014/main" id="{225D6C32-A13F-D742-E1DF-9AF4BD208A4E}"/>
                  </a:ext>
                </a:extLst>
              </p:cNvPr>
              <p:cNvSpPr/>
              <p:nvPr/>
            </p:nvSpPr>
            <p:spPr>
              <a:xfrm>
                <a:off x="1330306" y="294576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78" name="타원 2795">
                <a:extLst>
                  <a:ext uri="{FF2B5EF4-FFF2-40B4-BE49-F238E27FC236}">
                    <a16:creationId xmlns:a16="http://schemas.microsoft.com/office/drawing/2014/main" id="{6BF12666-9D39-66E8-A421-467E274E0CF8}"/>
                  </a:ext>
                </a:extLst>
              </p:cNvPr>
              <p:cNvSpPr/>
              <p:nvPr/>
            </p:nvSpPr>
            <p:spPr>
              <a:xfrm>
                <a:off x="1466233" y="294576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79" name="타원 2796">
                <a:extLst>
                  <a:ext uri="{FF2B5EF4-FFF2-40B4-BE49-F238E27FC236}">
                    <a16:creationId xmlns:a16="http://schemas.microsoft.com/office/drawing/2014/main" id="{1C3D6B06-4C4E-91EF-C3C1-980F147DE2CB}"/>
                  </a:ext>
                </a:extLst>
              </p:cNvPr>
              <p:cNvSpPr/>
              <p:nvPr/>
            </p:nvSpPr>
            <p:spPr>
              <a:xfrm>
                <a:off x="786595" y="294576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80" name="타원 2797">
                <a:extLst>
                  <a:ext uri="{FF2B5EF4-FFF2-40B4-BE49-F238E27FC236}">
                    <a16:creationId xmlns:a16="http://schemas.microsoft.com/office/drawing/2014/main" id="{2B018F63-8724-4BEA-38D9-3926E79F0904}"/>
                  </a:ext>
                </a:extLst>
              </p:cNvPr>
              <p:cNvSpPr/>
              <p:nvPr/>
            </p:nvSpPr>
            <p:spPr>
              <a:xfrm>
                <a:off x="2689912" y="294576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81" name="타원 2798">
                <a:extLst>
                  <a:ext uri="{FF2B5EF4-FFF2-40B4-BE49-F238E27FC236}">
                    <a16:creationId xmlns:a16="http://schemas.microsoft.com/office/drawing/2014/main" id="{390F96BC-A716-6320-EC37-EAE877844E53}"/>
                  </a:ext>
                </a:extLst>
              </p:cNvPr>
              <p:cNvSpPr/>
              <p:nvPr/>
            </p:nvSpPr>
            <p:spPr>
              <a:xfrm>
                <a:off x="2553985" y="3081948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82" name="타원 2799">
                <a:extLst>
                  <a:ext uri="{FF2B5EF4-FFF2-40B4-BE49-F238E27FC236}">
                    <a16:creationId xmlns:a16="http://schemas.microsoft.com/office/drawing/2014/main" id="{C0160B01-D3F0-4579-554A-C9DED35A623B}"/>
                  </a:ext>
                </a:extLst>
              </p:cNvPr>
              <p:cNvSpPr/>
              <p:nvPr/>
            </p:nvSpPr>
            <p:spPr>
              <a:xfrm>
                <a:off x="1738420" y="3081948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83" name="타원 2800">
                <a:extLst>
                  <a:ext uri="{FF2B5EF4-FFF2-40B4-BE49-F238E27FC236}">
                    <a16:creationId xmlns:a16="http://schemas.microsoft.com/office/drawing/2014/main" id="{CF4A2820-4DF3-FB4B-3896-422082578D76}"/>
                  </a:ext>
                </a:extLst>
              </p:cNvPr>
              <p:cNvSpPr/>
              <p:nvPr/>
            </p:nvSpPr>
            <p:spPr>
              <a:xfrm>
                <a:off x="1874348" y="3081948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84" name="타원 2801">
                <a:extLst>
                  <a:ext uri="{FF2B5EF4-FFF2-40B4-BE49-F238E27FC236}">
                    <a16:creationId xmlns:a16="http://schemas.microsoft.com/office/drawing/2014/main" id="{EC79AF84-2C56-D209-966D-217AC8657D51}"/>
                  </a:ext>
                </a:extLst>
              </p:cNvPr>
              <p:cNvSpPr/>
              <p:nvPr/>
            </p:nvSpPr>
            <p:spPr>
              <a:xfrm>
                <a:off x="2010275" y="3081948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85" name="타원 2802">
                <a:extLst>
                  <a:ext uri="{FF2B5EF4-FFF2-40B4-BE49-F238E27FC236}">
                    <a16:creationId xmlns:a16="http://schemas.microsoft.com/office/drawing/2014/main" id="{FA096EFB-A237-C3D6-0113-9AB928CA24F5}"/>
                  </a:ext>
                </a:extLst>
              </p:cNvPr>
              <p:cNvSpPr/>
              <p:nvPr/>
            </p:nvSpPr>
            <p:spPr>
              <a:xfrm>
                <a:off x="2146203" y="3081948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86" name="타원 2803">
                <a:extLst>
                  <a:ext uri="{FF2B5EF4-FFF2-40B4-BE49-F238E27FC236}">
                    <a16:creationId xmlns:a16="http://schemas.microsoft.com/office/drawing/2014/main" id="{15728DDA-63A0-CD7C-FA51-1DAC8D44822C}"/>
                  </a:ext>
                </a:extLst>
              </p:cNvPr>
              <p:cNvSpPr/>
              <p:nvPr/>
            </p:nvSpPr>
            <p:spPr>
              <a:xfrm>
                <a:off x="2282130" y="3081948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87" name="타원 2804">
                <a:extLst>
                  <a:ext uri="{FF2B5EF4-FFF2-40B4-BE49-F238E27FC236}">
                    <a16:creationId xmlns:a16="http://schemas.microsoft.com/office/drawing/2014/main" id="{08ED2833-59E9-AA81-D727-724628467EEC}"/>
                  </a:ext>
                </a:extLst>
              </p:cNvPr>
              <p:cNvSpPr/>
              <p:nvPr/>
            </p:nvSpPr>
            <p:spPr>
              <a:xfrm>
                <a:off x="1602161" y="3081948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88" name="타원 2805">
                <a:extLst>
                  <a:ext uri="{FF2B5EF4-FFF2-40B4-BE49-F238E27FC236}">
                    <a16:creationId xmlns:a16="http://schemas.microsoft.com/office/drawing/2014/main" id="{09A98C9A-26CD-BDBC-BE40-A184A6FFF652}"/>
                  </a:ext>
                </a:extLst>
              </p:cNvPr>
              <p:cNvSpPr/>
              <p:nvPr/>
            </p:nvSpPr>
            <p:spPr>
              <a:xfrm>
                <a:off x="922523" y="3081948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89" name="타원 2806">
                <a:extLst>
                  <a:ext uri="{FF2B5EF4-FFF2-40B4-BE49-F238E27FC236}">
                    <a16:creationId xmlns:a16="http://schemas.microsoft.com/office/drawing/2014/main" id="{8F222DB1-FE57-F369-3159-464249E484A0}"/>
                  </a:ext>
                </a:extLst>
              </p:cNvPr>
              <p:cNvSpPr/>
              <p:nvPr/>
            </p:nvSpPr>
            <p:spPr>
              <a:xfrm>
                <a:off x="1058451" y="3081948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90" name="타원 2807">
                <a:extLst>
                  <a:ext uri="{FF2B5EF4-FFF2-40B4-BE49-F238E27FC236}">
                    <a16:creationId xmlns:a16="http://schemas.microsoft.com/office/drawing/2014/main" id="{4CBA531A-A9F9-E3E6-1090-A3C68A3F4602}"/>
                  </a:ext>
                </a:extLst>
              </p:cNvPr>
              <p:cNvSpPr/>
              <p:nvPr/>
            </p:nvSpPr>
            <p:spPr>
              <a:xfrm>
                <a:off x="1194379" y="3081948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91" name="타원 2808">
                <a:extLst>
                  <a:ext uri="{FF2B5EF4-FFF2-40B4-BE49-F238E27FC236}">
                    <a16:creationId xmlns:a16="http://schemas.microsoft.com/office/drawing/2014/main" id="{5C6B107E-7F38-2078-95EB-B64F42B041A7}"/>
                  </a:ext>
                </a:extLst>
              </p:cNvPr>
              <p:cNvSpPr/>
              <p:nvPr/>
            </p:nvSpPr>
            <p:spPr>
              <a:xfrm>
                <a:off x="1330306" y="3081948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92" name="타원 2809">
                <a:extLst>
                  <a:ext uri="{FF2B5EF4-FFF2-40B4-BE49-F238E27FC236}">
                    <a16:creationId xmlns:a16="http://schemas.microsoft.com/office/drawing/2014/main" id="{17E1870E-2343-C9DB-E72C-C5C4CEA768FE}"/>
                  </a:ext>
                </a:extLst>
              </p:cNvPr>
              <p:cNvSpPr/>
              <p:nvPr/>
            </p:nvSpPr>
            <p:spPr>
              <a:xfrm>
                <a:off x="1466233" y="3081948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93" name="타원 2810">
                <a:extLst>
                  <a:ext uri="{FF2B5EF4-FFF2-40B4-BE49-F238E27FC236}">
                    <a16:creationId xmlns:a16="http://schemas.microsoft.com/office/drawing/2014/main" id="{507D7B84-803F-8BC9-B188-D3D58BA6F510}"/>
                  </a:ext>
                </a:extLst>
              </p:cNvPr>
              <p:cNvSpPr/>
              <p:nvPr/>
            </p:nvSpPr>
            <p:spPr>
              <a:xfrm>
                <a:off x="2689912" y="3081948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94" name="타원 2811">
                <a:extLst>
                  <a:ext uri="{FF2B5EF4-FFF2-40B4-BE49-F238E27FC236}">
                    <a16:creationId xmlns:a16="http://schemas.microsoft.com/office/drawing/2014/main" id="{5F8BF899-6602-E2F3-298B-11A6A7E7D063}"/>
                  </a:ext>
                </a:extLst>
              </p:cNvPr>
              <p:cNvSpPr/>
              <p:nvPr/>
            </p:nvSpPr>
            <p:spPr>
              <a:xfrm>
                <a:off x="2825840" y="3081948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95" name="타원 2812">
                <a:extLst>
                  <a:ext uri="{FF2B5EF4-FFF2-40B4-BE49-F238E27FC236}">
                    <a16:creationId xmlns:a16="http://schemas.microsoft.com/office/drawing/2014/main" id="{5805C854-E35D-3B8C-8FAA-06A6A7892EB6}"/>
                  </a:ext>
                </a:extLst>
              </p:cNvPr>
              <p:cNvSpPr/>
              <p:nvPr/>
            </p:nvSpPr>
            <p:spPr>
              <a:xfrm>
                <a:off x="2553985" y="321881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96" name="타원 2813">
                <a:extLst>
                  <a:ext uri="{FF2B5EF4-FFF2-40B4-BE49-F238E27FC236}">
                    <a16:creationId xmlns:a16="http://schemas.microsoft.com/office/drawing/2014/main" id="{AEC43431-D071-CB3F-CF7E-0AFDF1466A17}"/>
                  </a:ext>
                </a:extLst>
              </p:cNvPr>
              <p:cNvSpPr/>
              <p:nvPr/>
            </p:nvSpPr>
            <p:spPr>
              <a:xfrm>
                <a:off x="1738420" y="321881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97" name="타원 2814">
                <a:extLst>
                  <a:ext uri="{FF2B5EF4-FFF2-40B4-BE49-F238E27FC236}">
                    <a16:creationId xmlns:a16="http://schemas.microsoft.com/office/drawing/2014/main" id="{D1C30F11-0B97-60EB-CCBC-7DB792858410}"/>
                  </a:ext>
                </a:extLst>
              </p:cNvPr>
              <p:cNvSpPr/>
              <p:nvPr/>
            </p:nvSpPr>
            <p:spPr>
              <a:xfrm>
                <a:off x="1874348" y="321881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98" name="타원 2815">
                <a:extLst>
                  <a:ext uri="{FF2B5EF4-FFF2-40B4-BE49-F238E27FC236}">
                    <a16:creationId xmlns:a16="http://schemas.microsoft.com/office/drawing/2014/main" id="{1F05ABD9-83A0-CA59-3C20-8B3415CE357A}"/>
                  </a:ext>
                </a:extLst>
              </p:cNvPr>
              <p:cNvSpPr/>
              <p:nvPr/>
            </p:nvSpPr>
            <p:spPr>
              <a:xfrm>
                <a:off x="2010275" y="321881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99" name="타원 2816">
                <a:extLst>
                  <a:ext uri="{FF2B5EF4-FFF2-40B4-BE49-F238E27FC236}">
                    <a16:creationId xmlns:a16="http://schemas.microsoft.com/office/drawing/2014/main" id="{3E623F39-9991-B0E3-595B-B6898D8B7CBF}"/>
                  </a:ext>
                </a:extLst>
              </p:cNvPr>
              <p:cNvSpPr/>
              <p:nvPr/>
            </p:nvSpPr>
            <p:spPr>
              <a:xfrm>
                <a:off x="2146203" y="321881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00" name="타원 2817">
                <a:extLst>
                  <a:ext uri="{FF2B5EF4-FFF2-40B4-BE49-F238E27FC236}">
                    <a16:creationId xmlns:a16="http://schemas.microsoft.com/office/drawing/2014/main" id="{303C3F4A-7188-710D-907C-908332DF8858}"/>
                  </a:ext>
                </a:extLst>
              </p:cNvPr>
              <p:cNvSpPr/>
              <p:nvPr/>
            </p:nvSpPr>
            <p:spPr>
              <a:xfrm>
                <a:off x="2282130" y="321881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01" name="타원 2818">
                <a:extLst>
                  <a:ext uri="{FF2B5EF4-FFF2-40B4-BE49-F238E27FC236}">
                    <a16:creationId xmlns:a16="http://schemas.microsoft.com/office/drawing/2014/main" id="{DE00A92B-2AA8-4F8D-D96F-54BBAD80F06D}"/>
                  </a:ext>
                </a:extLst>
              </p:cNvPr>
              <p:cNvSpPr/>
              <p:nvPr/>
            </p:nvSpPr>
            <p:spPr>
              <a:xfrm>
                <a:off x="1602161" y="321881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02" name="타원 2819">
                <a:extLst>
                  <a:ext uri="{FF2B5EF4-FFF2-40B4-BE49-F238E27FC236}">
                    <a16:creationId xmlns:a16="http://schemas.microsoft.com/office/drawing/2014/main" id="{89162D5B-A434-B3FD-FFCA-4E38A35729C6}"/>
                  </a:ext>
                </a:extLst>
              </p:cNvPr>
              <p:cNvSpPr/>
              <p:nvPr/>
            </p:nvSpPr>
            <p:spPr>
              <a:xfrm>
                <a:off x="922523" y="321881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03" name="타원 2820">
                <a:extLst>
                  <a:ext uri="{FF2B5EF4-FFF2-40B4-BE49-F238E27FC236}">
                    <a16:creationId xmlns:a16="http://schemas.microsoft.com/office/drawing/2014/main" id="{56826849-3246-9D86-6C19-5F1893B28283}"/>
                  </a:ext>
                </a:extLst>
              </p:cNvPr>
              <p:cNvSpPr/>
              <p:nvPr/>
            </p:nvSpPr>
            <p:spPr>
              <a:xfrm>
                <a:off x="1058451" y="321881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04" name="타원 2821">
                <a:extLst>
                  <a:ext uri="{FF2B5EF4-FFF2-40B4-BE49-F238E27FC236}">
                    <a16:creationId xmlns:a16="http://schemas.microsoft.com/office/drawing/2014/main" id="{2D103FC0-9738-F9C4-8196-A334CA2CF702}"/>
                  </a:ext>
                </a:extLst>
              </p:cNvPr>
              <p:cNvSpPr/>
              <p:nvPr/>
            </p:nvSpPr>
            <p:spPr>
              <a:xfrm>
                <a:off x="1194379" y="321881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05" name="타원 2822">
                <a:extLst>
                  <a:ext uri="{FF2B5EF4-FFF2-40B4-BE49-F238E27FC236}">
                    <a16:creationId xmlns:a16="http://schemas.microsoft.com/office/drawing/2014/main" id="{23BCFC73-C224-D806-9FE2-30DCD5CC9C76}"/>
                  </a:ext>
                </a:extLst>
              </p:cNvPr>
              <p:cNvSpPr/>
              <p:nvPr/>
            </p:nvSpPr>
            <p:spPr>
              <a:xfrm>
                <a:off x="1330306" y="321881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06" name="타원 2823">
                <a:extLst>
                  <a:ext uri="{FF2B5EF4-FFF2-40B4-BE49-F238E27FC236}">
                    <a16:creationId xmlns:a16="http://schemas.microsoft.com/office/drawing/2014/main" id="{542E18FA-7330-F92E-694F-64DC8B1FA4BD}"/>
                  </a:ext>
                </a:extLst>
              </p:cNvPr>
              <p:cNvSpPr/>
              <p:nvPr/>
            </p:nvSpPr>
            <p:spPr>
              <a:xfrm>
                <a:off x="1466233" y="321881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07" name="타원 2824">
                <a:extLst>
                  <a:ext uri="{FF2B5EF4-FFF2-40B4-BE49-F238E27FC236}">
                    <a16:creationId xmlns:a16="http://schemas.microsoft.com/office/drawing/2014/main" id="{B905FA14-40A0-50C2-AAF3-1A7619A5E6D5}"/>
                  </a:ext>
                </a:extLst>
              </p:cNvPr>
              <p:cNvSpPr/>
              <p:nvPr/>
            </p:nvSpPr>
            <p:spPr>
              <a:xfrm>
                <a:off x="2689912" y="321881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08" name="타원 2825">
                <a:extLst>
                  <a:ext uri="{FF2B5EF4-FFF2-40B4-BE49-F238E27FC236}">
                    <a16:creationId xmlns:a16="http://schemas.microsoft.com/office/drawing/2014/main" id="{D787D936-DBB5-D515-64E6-36421D207A44}"/>
                  </a:ext>
                </a:extLst>
              </p:cNvPr>
              <p:cNvSpPr/>
              <p:nvPr/>
            </p:nvSpPr>
            <p:spPr>
              <a:xfrm>
                <a:off x="2825840" y="321881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09" name="타원 2826">
                <a:extLst>
                  <a:ext uri="{FF2B5EF4-FFF2-40B4-BE49-F238E27FC236}">
                    <a16:creationId xmlns:a16="http://schemas.microsoft.com/office/drawing/2014/main" id="{61965E94-2373-0953-3B86-47A2B2925E84}"/>
                  </a:ext>
                </a:extLst>
              </p:cNvPr>
              <p:cNvSpPr/>
              <p:nvPr/>
            </p:nvSpPr>
            <p:spPr>
              <a:xfrm>
                <a:off x="2554523" y="335455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10" name="타원 2827">
                <a:extLst>
                  <a:ext uri="{FF2B5EF4-FFF2-40B4-BE49-F238E27FC236}">
                    <a16:creationId xmlns:a16="http://schemas.microsoft.com/office/drawing/2014/main" id="{C768C9AE-DDB8-EDB5-E48C-C7DB66ECCCAF}"/>
                  </a:ext>
                </a:extLst>
              </p:cNvPr>
              <p:cNvSpPr/>
              <p:nvPr/>
            </p:nvSpPr>
            <p:spPr>
              <a:xfrm>
                <a:off x="2690451" y="335455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11" name="타원 2828">
                <a:extLst>
                  <a:ext uri="{FF2B5EF4-FFF2-40B4-BE49-F238E27FC236}">
                    <a16:creationId xmlns:a16="http://schemas.microsoft.com/office/drawing/2014/main" id="{7EDBD0EC-FF31-5401-AB1D-27CD2F203A74}"/>
                  </a:ext>
                </a:extLst>
              </p:cNvPr>
              <p:cNvSpPr/>
              <p:nvPr/>
            </p:nvSpPr>
            <p:spPr>
              <a:xfrm>
                <a:off x="1874886" y="335455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12" name="타원 2829">
                <a:extLst>
                  <a:ext uri="{FF2B5EF4-FFF2-40B4-BE49-F238E27FC236}">
                    <a16:creationId xmlns:a16="http://schemas.microsoft.com/office/drawing/2014/main" id="{689C04C8-2A05-7193-933F-87140A2025E7}"/>
                  </a:ext>
                </a:extLst>
              </p:cNvPr>
              <p:cNvSpPr/>
              <p:nvPr/>
            </p:nvSpPr>
            <p:spPr>
              <a:xfrm>
                <a:off x="2010814" y="335455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13" name="타원 2830">
                <a:extLst>
                  <a:ext uri="{FF2B5EF4-FFF2-40B4-BE49-F238E27FC236}">
                    <a16:creationId xmlns:a16="http://schemas.microsoft.com/office/drawing/2014/main" id="{0B284544-96B5-D8BB-5F60-7929259F7A41}"/>
                  </a:ext>
                </a:extLst>
              </p:cNvPr>
              <p:cNvSpPr/>
              <p:nvPr/>
            </p:nvSpPr>
            <p:spPr>
              <a:xfrm>
                <a:off x="2146741" y="335455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14" name="타원 2831">
                <a:extLst>
                  <a:ext uri="{FF2B5EF4-FFF2-40B4-BE49-F238E27FC236}">
                    <a16:creationId xmlns:a16="http://schemas.microsoft.com/office/drawing/2014/main" id="{4251E491-1D20-0C98-C903-16ABBEBED0A1}"/>
                  </a:ext>
                </a:extLst>
              </p:cNvPr>
              <p:cNvSpPr/>
              <p:nvPr/>
            </p:nvSpPr>
            <p:spPr>
              <a:xfrm>
                <a:off x="1738627" y="335455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15" name="타원 2832">
                <a:extLst>
                  <a:ext uri="{FF2B5EF4-FFF2-40B4-BE49-F238E27FC236}">
                    <a16:creationId xmlns:a16="http://schemas.microsoft.com/office/drawing/2014/main" id="{B8CBE7BA-8E34-57A2-4361-5DCF79AE4416}"/>
                  </a:ext>
                </a:extLst>
              </p:cNvPr>
              <p:cNvSpPr/>
              <p:nvPr/>
            </p:nvSpPr>
            <p:spPr>
              <a:xfrm>
                <a:off x="1330845" y="335455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16" name="타원 2833">
                <a:extLst>
                  <a:ext uri="{FF2B5EF4-FFF2-40B4-BE49-F238E27FC236}">
                    <a16:creationId xmlns:a16="http://schemas.microsoft.com/office/drawing/2014/main" id="{C5AC9F7F-4244-47AD-F94E-6B915814B9F8}"/>
                  </a:ext>
                </a:extLst>
              </p:cNvPr>
              <p:cNvSpPr/>
              <p:nvPr/>
            </p:nvSpPr>
            <p:spPr>
              <a:xfrm>
                <a:off x="1466772" y="335455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17" name="타원 2834">
                <a:extLst>
                  <a:ext uri="{FF2B5EF4-FFF2-40B4-BE49-F238E27FC236}">
                    <a16:creationId xmlns:a16="http://schemas.microsoft.com/office/drawing/2014/main" id="{6FEBF840-321D-D30A-0E3E-17012AA29ACF}"/>
                  </a:ext>
                </a:extLst>
              </p:cNvPr>
              <p:cNvSpPr/>
              <p:nvPr/>
            </p:nvSpPr>
            <p:spPr>
              <a:xfrm>
                <a:off x="1602699" y="335455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18" name="타원 2835">
                <a:extLst>
                  <a:ext uri="{FF2B5EF4-FFF2-40B4-BE49-F238E27FC236}">
                    <a16:creationId xmlns:a16="http://schemas.microsoft.com/office/drawing/2014/main" id="{9AB8D805-82F6-1E8F-22D9-88791AC024F4}"/>
                  </a:ext>
                </a:extLst>
              </p:cNvPr>
              <p:cNvSpPr/>
              <p:nvPr/>
            </p:nvSpPr>
            <p:spPr>
              <a:xfrm>
                <a:off x="923061" y="335455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19" name="타원 2836">
                <a:extLst>
                  <a:ext uri="{FF2B5EF4-FFF2-40B4-BE49-F238E27FC236}">
                    <a16:creationId xmlns:a16="http://schemas.microsoft.com/office/drawing/2014/main" id="{87177C5C-87BA-E4F4-2130-36A98F1C1B6A}"/>
                  </a:ext>
                </a:extLst>
              </p:cNvPr>
              <p:cNvSpPr/>
              <p:nvPr/>
            </p:nvSpPr>
            <p:spPr>
              <a:xfrm>
                <a:off x="2826378" y="335455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20" name="타원 2837">
                <a:extLst>
                  <a:ext uri="{FF2B5EF4-FFF2-40B4-BE49-F238E27FC236}">
                    <a16:creationId xmlns:a16="http://schemas.microsoft.com/office/drawing/2014/main" id="{BD6330E6-FE16-48AE-6BAE-9052F70756F7}"/>
                  </a:ext>
                </a:extLst>
              </p:cNvPr>
              <p:cNvSpPr/>
              <p:nvPr/>
            </p:nvSpPr>
            <p:spPr>
              <a:xfrm>
                <a:off x="2962306" y="335455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21" name="타원 2838">
                <a:extLst>
                  <a:ext uri="{FF2B5EF4-FFF2-40B4-BE49-F238E27FC236}">
                    <a16:creationId xmlns:a16="http://schemas.microsoft.com/office/drawing/2014/main" id="{27040E1A-FDF7-2E45-215A-3B4955B32393}"/>
                  </a:ext>
                </a:extLst>
              </p:cNvPr>
              <p:cNvSpPr/>
              <p:nvPr/>
            </p:nvSpPr>
            <p:spPr>
              <a:xfrm>
                <a:off x="2554523" y="349049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22" name="타원 2839">
                <a:extLst>
                  <a:ext uri="{FF2B5EF4-FFF2-40B4-BE49-F238E27FC236}">
                    <a16:creationId xmlns:a16="http://schemas.microsoft.com/office/drawing/2014/main" id="{4D46434C-7F75-2675-2BAF-8D99E5B659AF}"/>
                  </a:ext>
                </a:extLst>
              </p:cNvPr>
              <p:cNvSpPr/>
              <p:nvPr/>
            </p:nvSpPr>
            <p:spPr>
              <a:xfrm>
                <a:off x="2690451" y="349049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23" name="타원 2840">
                <a:extLst>
                  <a:ext uri="{FF2B5EF4-FFF2-40B4-BE49-F238E27FC236}">
                    <a16:creationId xmlns:a16="http://schemas.microsoft.com/office/drawing/2014/main" id="{EBEBCDCC-BF20-F2E9-D9D9-CE75B062BC7C}"/>
                  </a:ext>
                </a:extLst>
              </p:cNvPr>
              <p:cNvSpPr/>
              <p:nvPr/>
            </p:nvSpPr>
            <p:spPr>
              <a:xfrm>
                <a:off x="1874886" y="349049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24" name="타원 2841">
                <a:extLst>
                  <a:ext uri="{FF2B5EF4-FFF2-40B4-BE49-F238E27FC236}">
                    <a16:creationId xmlns:a16="http://schemas.microsoft.com/office/drawing/2014/main" id="{0AC60281-BC0D-7438-122E-D139C4CA9D5B}"/>
                  </a:ext>
                </a:extLst>
              </p:cNvPr>
              <p:cNvSpPr/>
              <p:nvPr/>
            </p:nvSpPr>
            <p:spPr>
              <a:xfrm>
                <a:off x="2010814" y="349049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25" name="타원 2842">
                <a:extLst>
                  <a:ext uri="{FF2B5EF4-FFF2-40B4-BE49-F238E27FC236}">
                    <a16:creationId xmlns:a16="http://schemas.microsoft.com/office/drawing/2014/main" id="{609D31E2-BF76-874A-2E08-296325C9C436}"/>
                  </a:ext>
                </a:extLst>
              </p:cNvPr>
              <p:cNvSpPr/>
              <p:nvPr/>
            </p:nvSpPr>
            <p:spPr>
              <a:xfrm>
                <a:off x="2146741" y="349049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26" name="타원 2843">
                <a:extLst>
                  <a:ext uri="{FF2B5EF4-FFF2-40B4-BE49-F238E27FC236}">
                    <a16:creationId xmlns:a16="http://schemas.microsoft.com/office/drawing/2014/main" id="{4D379AAB-AD18-E82D-8EE6-794867C1DE65}"/>
                  </a:ext>
                </a:extLst>
              </p:cNvPr>
              <p:cNvSpPr/>
              <p:nvPr/>
            </p:nvSpPr>
            <p:spPr>
              <a:xfrm>
                <a:off x="2282669" y="349049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27" name="타원 2844">
                <a:extLst>
                  <a:ext uri="{FF2B5EF4-FFF2-40B4-BE49-F238E27FC236}">
                    <a16:creationId xmlns:a16="http://schemas.microsoft.com/office/drawing/2014/main" id="{47945D43-4CD9-871B-B847-1F0941F95C33}"/>
                  </a:ext>
                </a:extLst>
              </p:cNvPr>
              <p:cNvSpPr/>
              <p:nvPr/>
            </p:nvSpPr>
            <p:spPr>
              <a:xfrm>
                <a:off x="1738627" y="349049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28" name="타원 2845">
                <a:extLst>
                  <a:ext uri="{FF2B5EF4-FFF2-40B4-BE49-F238E27FC236}">
                    <a16:creationId xmlns:a16="http://schemas.microsoft.com/office/drawing/2014/main" id="{403FD08C-B5F3-EFEB-840B-EF841563CDA1}"/>
                  </a:ext>
                </a:extLst>
              </p:cNvPr>
              <p:cNvSpPr/>
              <p:nvPr/>
            </p:nvSpPr>
            <p:spPr>
              <a:xfrm>
                <a:off x="1466772" y="349049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29" name="타원 2846">
                <a:extLst>
                  <a:ext uri="{FF2B5EF4-FFF2-40B4-BE49-F238E27FC236}">
                    <a16:creationId xmlns:a16="http://schemas.microsoft.com/office/drawing/2014/main" id="{F947E7AE-EAA6-FD4E-82C8-F72DBC7F33B6}"/>
                  </a:ext>
                </a:extLst>
              </p:cNvPr>
              <p:cNvSpPr/>
              <p:nvPr/>
            </p:nvSpPr>
            <p:spPr>
              <a:xfrm>
                <a:off x="1602699" y="349049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30" name="타원 2847">
                <a:extLst>
                  <a:ext uri="{FF2B5EF4-FFF2-40B4-BE49-F238E27FC236}">
                    <a16:creationId xmlns:a16="http://schemas.microsoft.com/office/drawing/2014/main" id="{CDAE545C-A125-0BC4-0441-4855ACAEF06F}"/>
                  </a:ext>
                </a:extLst>
              </p:cNvPr>
              <p:cNvSpPr/>
              <p:nvPr/>
            </p:nvSpPr>
            <p:spPr>
              <a:xfrm>
                <a:off x="2826378" y="349049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31" name="타원 2848">
                <a:extLst>
                  <a:ext uri="{FF2B5EF4-FFF2-40B4-BE49-F238E27FC236}">
                    <a16:creationId xmlns:a16="http://schemas.microsoft.com/office/drawing/2014/main" id="{8397C861-150C-64B2-9B83-BEAC33A0E561}"/>
                  </a:ext>
                </a:extLst>
              </p:cNvPr>
              <p:cNvSpPr/>
              <p:nvPr/>
            </p:nvSpPr>
            <p:spPr>
              <a:xfrm>
                <a:off x="2554523" y="362643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32" name="타원 2849">
                <a:extLst>
                  <a:ext uri="{FF2B5EF4-FFF2-40B4-BE49-F238E27FC236}">
                    <a16:creationId xmlns:a16="http://schemas.microsoft.com/office/drawing/2014/main" id="{38D3AE8C-62D3-B8DB-F3FA-3ED8F7ABFA6A}"/>
                  </a:ext>
                </a:extLst>
              </p:cNvPr>
              <p:cNvSpPr/>
              <p:nvPr/>
            </p:nvSpPr>
            <p:spPr>
              <a:xfrm>
                <a:off x="2690451" y="362643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33" name="타원 2850">
                <a:extLst>
                  <a:ext uri="{FF2B5EF4-FFF2-40B4-BE49-F238E27FC236}">
                    <a16:creationId xmlns:a16="http://schemas.microsoft.com/office/drawing/2014/main" id="{16452BE7-8319-D9CC-7005-97A6182157AF}"/>
                  </a:ext>
                </a:extLst>
              </p:cNvPr>
              <p:cNvSpPr/>
              <p:nvPr/>
            </p:nvSpPr>
            <p:spPr>
              <a:xfrm>
                <a:off x="1874886" y="362643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34" name="타원 2851">
                <a:extLst>
                  <a:ext uri="{FF2B5EF4-FFF2-40B4-BE49-F238E27FC236}">
                    <a16:creationId xmlns:a16="http://schemas.microsoft.com/office/drawing/2014/main" id="{2D0EDA53-8F3D-3404-DD9F-9CC52F734DA3}"/>
                  </a:ext>
                </a:extLst>
              </p:cNvPr>
              <p:cNvSpPr/>
              <p:nvPr/>
            </p:nvSpPr>
            <p:spPr>
              <a:xfrm>
                <a:off x="2010814" y="362643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35" name="타원 2852">
                <a:extLst>
                  <a:ext uri="{FF2B5EF4-FFF2-40B4-BE49-F238E27FC236}">
                    <a16:creationId xmlns:a16="http://schemas.microsoft.com/office/drawing/2014/main" id="{F6CDA3A9-02AA-1B7A-CF04-FA45A5234121}"/>
                  </a:ext>
                </a:extLst>
              </p:cNvPr>
              <p:cNvSpPr/>
              <p:nvPr/>
            </p:nvSpPr>
            <p:spPr>
              <a:xfrm>
                <a:off x="2146741" y="362643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36" name="타원 2853">
                <a:extLst>
                  <a:ext uri="{FF2B5EF4-FFF2-40B4-BE49-F238E27FC236}">
                    <a16:creationId xmlns:a16="http://schemas.microsoft.com/office/drawing/2014/main" id="{32C20104-83EE-D56F-82B6-9B8EF3C565FD}"/>
                  </a:ext>
                </a:extLst>
              </p:cNvPr>
              <p:cNvSpPr/>
              <p:nvPr/>
            </p:nvSpPr>
            <p:spPr>
              <a:xfrm>
                <a:off x="2282669" y="362643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37" name="타원 2854">
                <a:extLst>
                  <a:ext uri="{FF2B5EF4-FFF2-40B4-BE49-F238E27FC236}">
                    <a16:creationId xmlns:a16="http://schemas.microsoft.com/office/drawing/2014/main" id="{3D4ED200-661A-05DD-7CEB-4CA33E18A566}"/>
                  </a:ext>
                </a:extLst>
              </p:cNvPr>
              <p:cNvSpPr/>
              <p:nvPr/>
            </p:nvSpPr>
            <p:spPr>
              <a:xfrm>
                <a:off x="2418596" y="362643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38" name="타원 2855">
                <a:extLst>
                  <a:ext uri="{FF2B5EF4-FFF2-40B4-BE49-F238E27FC236}">
                    <a16:creationId xmlns:a16="http://schemas.microsoft.com/office/drawing/2014/main" id="{F9E89DA4-0FB6-D088-C2A6-A43347C39A34}"/>
                  </a:ext>
                </a:extLst>
              </p:cNvPr>
              <p:cNvSpPr/>
              <p:nvPr/>
            </p:nvSpPr>
            <p:spPr>
              <a:xfrm>
                <a:off x="1738627" y="362643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39" name="타원 2856">
                <a:extLst>
                  <a:ext uri="{FF2B5EF4-FFF2-40B4-BE49-F238E27FC236}">
                    <a16:creationId xmlns:a16="http://schemas.microsoft.com/office/drawing/2014/main" id="{646F27C5-059A-F1CC-5D99-67A6BCF44305}"/>
                  </a:ext>
                </a:extLst>
              </p:cNvPr>
              <p:cNvSpPr/>
              <p:nvPr/>
            </p:nvSpPr>
            <p:spPr>
              <a:xfrm>
                <a:off x="1602699" y="362643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40" name="타원 2857">
                <a:extLst>
                  <a:ext uri="{FF2B5EF4-FFF2-40B4-BE49-F238E27FC236}">
                    <a16:creationId xmlns:a16="http://schemas.microsoft.com/office/drawing/2014/main" id="{0C37BD7B-5B68-AD89-DF09-603C2B66FC47}"/>
                  </a:ext>
                </a:extLst>
              </p:cNvPr>
              <p:cNvSpPr/>
              <p:nvPr/>
            </p:nvSpPr>
            <p:spPr>
              <a:xfrm>
                <a:off x="2826378" y="362643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41" name="타원 2858">
                <a:extLst>
                  <a:ext uri="{FF2B5EF4-FFF2-40B4-BE49-F238E27FC236}">
                    <a16:creationId xmlns:a16="http://schemas.microsoft.com/office/drawing/2014/main" id="{794D8056-020F-39E0-8973-4CEAB27A0A2B}"/>
                  </a:ext>
                </a:extLst>
              </p:cNvPr>
              <p:cNvSpPr/>
              <p:nvPr/>
            </p:nvSpPr>
            <p:spPr>
              <a:xfrm>
                <a:off x="2554523" y="376237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42" name="타원 2859">
                <a:extLst>
                  <a:ext uri="{FF2B5EF4-FFF2-40B4-BE49-F238E27FC236}">
                    <a16:creationId xmlns:a16="http://schemas.microsoft.com/office/drawing/2014/main" id="{ADE69BCE-A8EE-FFA0-A1C8-20F09F8F51FC}"/>
                  </a:ext>
                </a:extLst>
              </p:cNvPr>
              <p:cNvSpPr/>
              <p:nvPr/>
            </p:nvSpPr>
            <p:spPr>
              <a:xfrm>
                <a:off x="2690451" y="376237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43" name="타원 2860">
                <a:extLst>
                  <a:ext uri="{FF2B5EF4-FFF2-40B4-BE49-F238E27FC236}">
                    <a16:creationId xmlns:a16="http://schemas.microsoft.com/office/drawing/2014/main" id="{9B35A99F-D192-9F70-7798-660D4F82E8E4}"/>
                  </a:ext>
                </a:extLst>
              </p:cNvPr>
              <p:cNvSpPr/>
              <p:nvPr/>
            </p:nvSpPr>
            <p:spPr>
              <a:xfrm>
                <a:off x="1874886" y="376237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44" name="타원 2861">
                <a:extLst>
                  <a:ext uri="{FF2B5EF4-FFF2-40B4-BE49-F238E27FC236}">
                    <a16:creationId xmlns:a16="http://schemas.microsoft.com/office/drawing/2014/main" id="{948DCE65-B28A-CF95-FCFA-2184D011C2E4}"/>
                  </a:ext>
                </a:extLst>
              </p:cNvPr>
              <p:cNvSpPr/>
              <p:nvPr/>
            </p:nvSpPr>
            <p:spPr>
              <a:xfrm>
                <a:off x="2010814" y="376237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45" name="타원 2862">
                <a:extLst>
                  <a:ext uri="{FF2B5EF4-FFF2-40B4-BE49-F238E27FC236}">
                    <a16:creationId xmlns:a16="http://schemas.microsoft.com/office/drawing/2014/main" id="{02539382-040D-8055-CA2E-387318FAF465}"/>
                  </a:ext>
                </a:extLst>
              </p:cNvPr>
              <p:cNvSpPr/>
              <p:nvPr/>
            </p:nvSpPr>
            <p:spPr>
              <a:xfrm>
                <a:off x="2146741" y="376237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46" name="타원 2863">
                <a:extLst>
                  <a:ext uri="{FF2B5EF4-FFF2-40B4-BE49-F238E27FC236}">
                    <a16:creationId xmlns:a16="http://schemas.microsoft.com/office/drawing/2014/main" id="{E357990E-4FA1-A858-EA8E-0142A5F7BBFE}"/>
                  </a:ext>
                </a:extLst>
              </p:cNvPr>
              <p:cNvSpPr/>
              <p:nvPr/>
            </p:nvSpPr>
            <p:spPr>
              <a:xfrm>
                <a:off x="2282669" y="376237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47" name="타원 2864">
                <a:extLst>
                  <a:ext uri="{FF2B5EF4-FFF2-40B4-BE49-F238E27FC236}">
                    <a16:creationId xmlns:a16="http://schemas.microsoft.com/office/drawing/2014/main" id="{CD7DDC19-8D39-ADE6-1D36-CF8B688C1B52}"/>
                  </a:ext>
                </a:extLst>
              </p:cNvPr>
              <p:cNvSpPr/>
              <p:nvPr/>
            </p:nvSpPr>
            <p:spPr>
              <a:xfrm>
                <a:off x="2418596" y="376237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48" name="타원 2865">
                <a:extLst>
                  <a:ext uri="{FF2B5EF4-FFF2-40B4-BE49-F238E27FC236}">
                    <a16:creationId xmlns:a16="http://schemas.microsoft.com/office/drawing/2014/main" id="{5DA9BA20-3426-F16A-EE46-0579E82FCCA1}"/>
                  </a:ext>
                </a:extLst>
              </p:cNvPr>
              <p:cNvSpPr/>
              <p:nvPr/>
            </p:nvSpPr>
            <p:spPr>
              <a:xfrm>
                <a:off x="1738627" y="376237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49" name="타원 2866">
                <a:extLst>
                  <a:ext uri="{FF2B5EF4-FFF2-40B4-BE49-F238E27FC236}">
                    <a16:creationId xmlns:a16="http://schemas.microsoft.com/office/drawing/2014/main" id="{18C672BD-7128-8133-B05E-5EDA32AD85CE}"/>
                  </a:ext>
                </a:extLst>
              </p:cNvPr>
              <p:cNvSpPr/>
              <p:nvPr/>
            </p:nvSpPr>
            <p:spPr>
              <a:xfrm>
                <a:off x="2826378" y="376237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50" name="타원 2867">
                <a:extLst>
                  <a:ext uri="{FF2B5EF4-FFF2-40B4-BE49-F238E27FC236}">
                    <a16:creationId xmlns:a16="http://schemas.microsoft.com/office/drawing/2014/main" id="{CECD5E8A-4A24-4542-5BDC-A8189970448C}"/>
                  </a:ext>
                </a:extLst>
              </p:cNvPr>
              <p:cNvSpPr/>
              <p:nvPr/>
            </p:nvSpPr>
            <p:spPr>
              <a:xfrm>
                <a:off x="2554523" y="3898317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51" name="타원 2868">
                <a:extLst>
                  <a:ext uri="{FF2B5EF4-FFF2-40B4-BE49-F238E27FC236}">
                    <a16:creationId xmlns:a16="http://schemas.microsoft.com/office/drawing/2014/main" id="{2FE7DF8A-D912-F963-CFDA-F001B352E7EE}"/>
                  </a:ext>
                </a:extLst>
              </p:cNvPr>
              <p:cNvSpPr/>
              <p:nvPr/>
            </p:nvSpPr>
            <p:spPr>
              <a:xfrm>
                <a:off x="1874886" y="3898317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52" name="타원 2869">
                <a:extLst>
                  <a:ext uri="{FF2B5EF4-FFF2-40B4-BE49-F238E27FC236}">
                    <a16:creationId xmlns:a16="http://schemas.microsoft.com/office/drawing/2014/main" id="{1435819B-26B7-CCEC-C40E-2D5C45A3C0FA}"/>
                  </a:ext>
                </a:extLst>
              </p:cNvPr>
              <p:cNvSpPr/>
              <p:nvPr/>
            </p:nvSpPr>
            <p:spPr>
              <a:xfrm>
                <a:off x="2010814" y="3898317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53" name="타원 2870">
                <a:extLst>
                  <a:ext uri="{FF2B5EF4-FFF2-40B4-BE49-F238E27FC236}">
                    <a16:creationId xmlns:a16="http://schemas.microsoft.com/office/drawing/2014/main" id="{E729DE23-AECA-B4BF-BD08-6336164988D7}"/>
                  </a:ext>
                </a:extLst>
              </p:cNvPr>
              <p:cNvSpPr/>
              <p:nvPr/>
            </p:nvSpPr>
            <p:spPr>
              <a:xfrm>
                <a:off x="2146741" y="3898317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54" name="타원 2871">
                <a:extLst>
                  <a:ext uri="{FF2B5EF4-FFF2-40B4-BE49-F238E27FC236}">
                    <a16:creationId xmlns:a16="http://schemas.microsoft.com/office/drawing/2014/main" id="{EB770D10-F14D-86B3-AA60-B6227CCD1001}"/>
                  </a:ext>
                </a:extLst>
              </p:cNvPr>
              <p:cNvSpPr/>
              <p:nvPr/>
            </p:nvSpPr>
            <p:spPr>
              <a:xfrm>
                <a:off x="2282669" y="3898317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55" name="타원 2872">
                <a:extLst>
                  <a:ext uri="{FF2B5EF4-FFF2-40B4-BE49-F238E27FC236}">
                    <a16:creationId xmlns:a16="http://schemas.microsoft.com/office/drawing/2014/main" id="{5C5CF5FA-FDCD-C4A8-4B5F-284FF71F28BC}"/>
                  </a:ext>
                </a:extLst>
              </p:cNvPr>
              <p:cNvSpPr/>
              <p:nvPr/>
            </p:nvSpPr>
            <p:spPr>
              <a:xfrm>
                <a:off x="2418596" y="3898317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56" name="타원 2873">
                <a:extLst>
                  <a:ext uri="{FF2B5EF4-FFF2-40B4-BE49-F238E27FC236}">
                    <a16:creationId xmlns:a16="http://schemas.microsoft.com/office/drawing/2014/main" id="{58650F27-F61F-C42A-B2DA-2E32C1130622}"/>
                  </a:ext>
                </a:extLst>
              </p:cNvPr>
              <p:cNvSpPr/>
              <p:nvPr/>
            </p:nvSpPr>
            <p:spPr>
              <a:xfrm>
                <a:off x="1738627" y="3898317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57" name="타원 2874">
                <a:extLst>
                  <a:ext uri="{FF2B5EF4-FFF2-40B4-BE49-F238E27FC236}">
                    <a16:creationId xmlns:a16="http://schemas.microsoft.com/office/drawing/2014/main" id="{89F3F298-B8A3-93D0-F6F0-15B248C35B65}"/>
                  </a:ext>
                </a:extLst>
              </p:cNvPr>
              <p:cNvSpPr/>
              <p:nvPr/>
            </p:nvSpPr>
            <p:spPr>
              <a:xfrm>
                <a:off x="2554523" y="4034259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58" name="타원 2875">
                <a:extLst>
                  <a:ext uri="{FF2B5EF4-FFF2-40B4-BE49-F238E27FC236}">
                    <a16:creationId xmlns:a16="http://schemas.microsoft.com/office/drawing/2014/main" id="{C7E49CE5-CE5E-4356-7641-632C196D6491}"/>
                  </a:ext>
                </a:extLst>
              </p:cNvPr>
              <p:cNvSpPr/>
              <p:nvPr/>
            </p:nvSpPr>
            <p:spPr>
              <a:xfrm>
                <a:off x="1874886" y="4034259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59" name="타원 2876">
                <a:extLst>
                  <a:ext uri="{FF2B5EF4-FFF2-40B4-BE49-F238E27FC236}">
                    <a16:creationId xmlns:a16="http://schemas.microsoft.com/office/drawing/2014/main" id="{64D662DE-8C21-019E-BAFC-678EF23B7C50}"/>
                  </a:ext>
                </a:extLst>
              </p:cNvPr>
              <p:cNvSpPr/>
              <p:nvPr/>
            </p:nvSpPr>
            <p:spPr>
              <a:xfrm>
                <a:off x="2010814" y="4034259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60" name="타원 2877">
                <a:extLst>
                  <a:ext uri="{FF2B5EF4-FFF2-40B4-BE49-F238E27FC236}">
                    <a16:creationId xmlns:a16="http://schemas.microsoft.com/office/drawing/2014/main" id="{6F2FC353-7F48-A621-444B-2FA7E4B2EEE8}"/>
                  </a:ext>
                </a:extLst>
              </p:cNvPr>
              <p:cNvSpPr/>
              <p:nvPr/>
            </p:nvSpPr>
            <p:spPr>
              <a:xfrm>
                <a:off x="2146741" y="4034259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61" name="타원 2878">
                <a:extLst>
                  <a:ext uri="{FF2B5EF4-FFF2-40B4-BE49-F238E27FC236}">
                    <a16:creationId xmlns:a16="http://schemas.microsoft.com/office/drawing/2014/main" id="{6C6917AE-AB32-86AF-50BE-8318543EE2C8}"/>
                  </a:ext>
                </a:extLst>
              </p:cNvPr>
              <p:cNvSpPr/>
              <p:nvPr/>
            </p:nvSpPr>
            <p:spPr>
              <a:xfrm>
                <a:off x="2282669" y="4034259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62" name="타원 2879">
                <a:extLst>
                  <a:ext uri="{FF2B5EF4-FFF2-40B4-BE49-F238E27FC236}">
                    <a16:creationId xmlns:a16="http://schemas.microsoft.com/office/drawing/2014/main" id="{FB8726F0-C874-A730-AA44-E18E2E8E4314}"/>
                  </a:ext>
                </a:extLst>
              </p:cNvPr>
              <p:cNvSpPr/>
              <p:nvPr/>
            </p:nvSpPr>
            <p:spPr>
              <a:xfrm>
                <a:off x="2418596" y="4034259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63" name="타원 2880">
                <a:extLst>
                  <a:ext uri="{FF2B5EF4-FFF2-40B4-BE49-F238E27FC236}">
                    <a16:creationId xmlns:a16="http://schemas.microsoft.com/office/drawing/2014/main" id="{262EC20B-6F55-E27B-07EB-0E0214895057}"/>
                  </a:ext>
                </a:extLst>
              </p:cNvPr>
              <p:cNvSpPr/>
              <p:nvPr/>
            </p:nvSpPr>
            <p:spPr>
              <a:xfrm>
                <a:off x="1738627" y="4034259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64" name="타원 2881">
                <a:extLst>
                  <a:ext uri="{FF2B5EF4-FFF2-40B4-BE49-F238E27FC236}">
                    <a16:creationId xmlns:a16="http://schemas.microsoft.com/office/drawing/2014/main" id="{21FF3BFF-FE7A-85D6-63B9-13395DEDAFA8}"/>
                  </a:ext>
                </a:extLst>
              </p:cNvPr>
              <p:cNvSpPr/>
              <p:nvPr/>
            </p:nvSpPr>
            <p:spPr>
              <a:xfrm>
                <a:off x="2554523" y="417020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65" name="타원 2882">
                <a:extLst>
                  <a:ext uri="{FF2B5EF4-FFF2-40B4-BE49-F238E27FC236}">
                    <a16:creationId xmlns:a16="http://schemas.microsoft.com/office/drawing/2014/main" id="{1380D966-49A2-31C4-CDCB-F4E5FA032FF1}"/>
                  </a:ext>
                </a:extLst>
              </p:cNvPr>
              <p:cNvSpPr/>
              <p:nvPr/>
            </p:nvSpPr>
            <p:spPr>
              <a:xfrm>
                <a:off x="1874886" y="417020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66" name="타원 2883">
                <a:extLst>
                  <a:ext uri="{FF2B5EF4-FFF2-40B4-BE49-F238E27FC236}">
                    <a16:creationId xmlns:a16="http://schemas.microsoft.com/office/drawing/2014/main" id="{B7AC8643-84AF-0503-DF2D-3C6BE05C211F}"/>
                  </a:ext>
                </a:extLst>
              </p:cNvPr>
              <p:cNvSpPr/>
              <p:nvPr/>
            </p:nvSpPr>
            <p:spPr>
              <a:xfrm>
                <a:off x="2010814" y="417020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67" name="타원 2884">
                <a:extLst>
                  <a:ext uri="{FF2B5EF4-FFF2-40B4-BE49-F238E27FC236}">
                    <a16:creationId xmlns:a16="http://schemas.microsoft.com/office/drawing/2014/main" id="{A7333FE1-DB96-23C3-B1B6-36E0D0E9917F}"/>
                  </a:ext>
                </a:extLst>
              </p:cNvPr>
              <p:cNvSpPr/>
              <p:nvPr/>
            </p:nvSpPr>
            <p:spPr>
              <a:xfrm>
                <a:off x="2146741" y="417020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11" name="그룹 2228">
              <a:extLst>
                <a:ext uri="{FF2B5EF4-FFF2-40B4-BE49-F238E27FC236}">
                  <a16:creationId xmlns:a16="http://schemas.microsoft.com/office/drawing/2014/main" id="{69748055-0E2D-C289-8081-38B852270D53}"/>
                </a:ext>
              </a:extLst>
            </p:cNvPr>
            <p:cNvGrpSpPr/>
            <p:nvPr/>
          </p:nvGrpSpPr>
          <p:grpSpPr>
            <a:xfrm>
              <a:off x="2010814" y="4306142"/>
              <a:ext cx="1586537" cy="2127996"/>
              <a:chOff x="2010814" y="4306142"/>
              <a:chExt cx="1586537" cy="2127996"/>
            </a:xfrm>
            <a:grpFill/>
          </p:grpSpPr>
          <p:sp>
            <p:nvSpPr>
              <p:cNvPr id="464" name="타원 2681">
                <a:extLst>
                  <a:ext uri="{FF2B5EF4-FFF2-40B4-BE49-F238E27FC236}">
                    <a16:creationId xmlns:a16="http://schemas.microsoft.com/office/drawing/2014/main" id="{202723CB-159B-DBB8-F3CC-63ADDA927A3B}"/>
                  </a:ext>
                </a:extLst>
              </p:cNvPr>
              <p:cNvSpPr/>
              <p:nvPr/>
            </p:nvSpPr>
            <p:spPr>
              <a:xfrm>
                <a:off x="2690451" y="4306142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65" name="타원 2682">
                <a:extLst>
                  <a:ext uri="{FF2B5EF4-FFF2-40B4-BE49-F238E27FC236}">
                    <a16:creationId xmlns:a16="http://schemas.microsoft.com/office/drawing/2014/main" id="{8E92EF13-279B-4B21-925F-20538DBAEE56}"/>
                  </a:ext>
                </a:extLst>
              </p:cNvPr>
              <p:cNvSpPr/>
              <p:nvPr/>
            </p:nvSpPr>
            <p:spPr>
              <a:xfrm>
                <a:off x="2010814" y="4306142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66" name="타원 2683">
                <a:extLst>
                  <a:ext uri="{FF2B5EF4-FFF2-40B4-BE49-F238E27FC236}">
                    <a16:creationId xmlns:a16="http://schemas.microsoft.com/office/drawing/2014/main" id="{BB285AB0-9A64-267C-2987-AE2C323C0CB4}"/>
                  </a:ext>
                </a:extLst>
              </p:cNvPr>
              <p:cNvSpPr/>
              <p:nvPr/>
            </p:nvSpPr>
            <p:spPr>
              <a:xfrm>
                <a:off x="2146741" y="4306142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67" name="타원 2684">
                <a:extLst>
                  <a:ext uri="{FF2B5EF4-FFF2-40B4-BE49-F238E27FC236}">
                    <a16:creationId xmlns:a16="http://schemas.microsoft.com/office/drawing/2014/main" id="{4C518286-E399-C7FA-D4DD-130D95594762}"/>
                  </a:ext>
                </a:extLst>
              </p:cNvPr>
              <p:cNvSpPr/>
              <p:nvPr/>
            </p:nvSpPr>
            <p:spPr>
              <a:xfrm>
                <a:off x="2146741" y="444208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68" name="타원 2685">
                <a:extLst>
                  <a:ext uri="{FF2B5EF4-FFF2-40B4-BE49-F238E27FC236}">
                    <a16:creationId xmlns:a16="http://schemas.microsoft.com/office/drawing/2014/main" id="{79D3B6DE-8D36-F8F4-492D-C2B321BED0E0}"/>
                  </a:ext>
                </a:extLst>
              </p:cNvPr>
              <p:cNvSpPr/>
              <p:nvPr/>
            </p:nvSpPr>
            <p:spPr>
              <a:xfrm>
                <a:off x="2282669" y="444208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69" name="타원 2686">
                <a:extLst>
                  <a:ext uri="{FF2B5EF4-FFF2-40B4-BE49-F238E27FC236}">
                    <a16:creationId xmlns:a16="http://schemas.microsoft.com/office/drawing/2014/main" id="{1A2C02B8-FE56-01D0-5EDB-1BC4838405A2}"/>
                  </a:ext>
                </a:extLst>
              </p:cNvPr>
              <p:cNvSpPr/>
              <p:nvPr/>
            </p:nvSpPr>
            <p:spPr>
              <a:xfrm>
                <a:off x="2418596" y="444208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70" name="타원 2687">
                <a:extLst>
                  <a:ext uri="{FF2B5EF4-FFF2-40B4-BE49-F238E27FC236}">
                    <a16:creationId xmlns:a16="http://schemas.microsoft.com/office/drawing/2014/main" id="{42A6BADF-7505-DFF2-5C84-5C0D20866954}"/>
                  </a:ext>
                </a:extLst>
              </p:cNvPr>
              <p:cNvSpPr/>
              <p:nvPr/>
            </p:nvSpPr>
            <p:spPr>
              <a:xfrm>
                <a:off x="2418596" y="457802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71" name="타원 2688">
                <a:extLst>
                  <a:ext uri="{FF2B5EF4-FFF2-40B4-BE49-F238E27FC236}">
                    <a16:creationId xmlns:a16="http://schemas.microsoft.com/office/drawing/2014/main" id="{C97DE35E-00F2-6BD5-ADA7-EBAFEB145850}"/>
                  </a:ext>
                </a:extLst>
              </p:cNvPr>
              <p:cNvSpPr/>
              <p:nvPr/>
            </p:nvSpPr>
            <p:spPr>
              <a:xfrm>
                <a:off x="2554523" y="471396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72" name="타원 2689">
                <a:extLst>
                  <a:ext uri="{FF2B5EF4-FFF2-40B4-BE49-F238E27FC236}">
                    <a16:creationId xmlns:a16="http://schemas.microsoft.com/office/drawing/2014/main" id="{96F3D5E6-7D60-3DA6-6A52-12D0895FC747}"/>
                  </a:ext>
                </a:extLst>
              </p:cNvPr>
              <p:cNvSpPr/>
              <p:nvPr/>
            </p:nvSpPr>
            <p:spPr>
              <a:xfrm>
                <a:off x="2690451" y="471396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73" name="타원 2690">
                <a:extLst>
                  <a:ext uri="{FF2B5EF4-FFF2-40B4-BE49-F238E27FC236}">
                    <a16:creationId xmlns:a16="http://schemas.microsoft.com/office/drawing/2014/main" id="{8C4596E2-62C5-0343-A536-49A2A291D5E0}"/>
                  </a:ext>
                </a:extLst>
              </p:cNvPr>
              <p:cNvSpPr/>
              <p:nvPr/>
            </p:nvSpPr>
            <p:spPr>
              <a:xfrm>
                <a:off x="2826378" y="471396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74" name="타원 2691">
                <a:extLst>
                  <a:ext uri="{FF2B5EF4-FFF2-40B4-BE49-F238E27FC236}">
                    <a16:creationId xmlns:a16="http://schemas.microsoft.com/office/drawing/2014/main" id="{6F2C4467-D685-E5B8-4AE7-FD61D66B6E78}"/>
                  </a:ext>
                </a:extLst>
              </p:cNvPr>
              <p:cNvSpPr/>
              <p:nvPr/>
            </p:nvSpPr>
            <p:spPr>
              <a:xfrm>
                <a:off x="2962306" y="471396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75" name="타원 2692">
                <a:extLst>
                  <a:ext uri="{FF2B5EF4-FFF2-40B4-BE49-F238E27FC236}">
                    <a16:creationId xmlns:a16="http://schemas.microsoft.com/office/drawing/2014/main" id="{C92DCC35-41F0-600D-5B1D-7669F94254DE}"/>
                  </a:ext>
                </a:extLst>
              </p:cNvPr>
              <p:cNvSpPr/>
              <p:nvPr/>
            </p:nvSpPr>
            <p:spPr>
              <a:xfrm>
                <a:off x="3098233" y="471396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76" name="타원 2693">
                <a:extLst>
                  <a:ext uri="{FF2B5EF4-FFF2-40B4-BE49-F238E27FC236}">
                    <a16:creationId xmlns:a16="http://schemas.microsoft.com/office/drawing/2014/main" id="{429EEA1D-085D-9371-43DD-A972683E8720}"/>
                  </a:ext>
                </a:extLst>
              </p:cNvPr>
              <p:cNvSpPr/>
              <p:nvPr/>
            </p:nvSpPr>
            <p:spPr>
              <a:xfrm>
                <a:off x="2690451" y="4849908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77" name="타원 2694">
                <a:extLst>
                  <a:ext uri="{FF2B5EF4-FFF2-40B4-BE49-F238E27FC236}">
                    <a16:creationId xmlns:a16="http://schemas.microsoft.com/office/drawing/2014/main" id="{6CE0084B-C4B1-A9B0-0FDF-C0D66B9E4F66}"/>
                  </a:ext>
                </a:extLst>
              </p:cNvPr>
              <p:cNvSpPr/>
              <p:nvPr/>
            </p:nvSpPr>
            <p:spPr>
              <a:xfrm>
                <a:off x="3234160" y="4849908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78" name="타원 2695">
                <a:extLst>
                  <a:ext uri="{FF2B5EF4-FFF2-40B4-BE49-F238E27FC236}">
                    <a16:creationId xmlns:a16="http://schemas.microsoft.com/office/drawing/2014/main" id="{812167CF-C03F-2A26-C986-72B4D081472B}"/>
                  </a:ext>
                </a:extLst>
              </p:cNvPr>
              <p:cNvSpPr/>
              <p:nvPr/>
            </p:nvSpPr>
            <p:spPr>
              <a:xfrm>
                <a:off x="2826378" y="4849908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79" name="타원 2696">
                <a:extLst>
                  <a:ext uri="{FF2B5EF4-FFF2-40B4-BE49-F238E27FC236}">
                    <a16:creationId xmlns:a16="http://schemas.microsoft.com/office/drawing/2014/main" id="{30BCF7BA-E41B-5E1C-E744-5DAE2D1CE7E4}"/>
                  </a:ext>
                </a:extLst>
              </p:cNvPr>
              <p:cNvSpPr/>
              <p:nvPr/>
            </p:nvSpPr>
            <p:spPr>
              <a:xfrm>
                <a:off x="2962306" y="4849908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80" name="타원 2697">
                <a:extLst>
                  <a:ext uri="{FF2B5EF4-FFF2-40B4-BE49-F238E27FC236}">
                    <a16:creationId xmlns:a16="http://schemas.microsoft.com/office/drawing/2014/main" id="{16EA23EB-5754-F561-1DCC-86F289E5DC8D}"/>
                  </a:ext>
                </a:extLst>
              </p:cNvPr>
              <p:cNvSpPr/>
              <p:nvPr/>
            </p:nvSpPr>
            <p:spPr>
              <a:xfrm>
                <a:off x="3098233" y="4849908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81" name="타원 2698">
                <a:extLst>
                  <a:ext uri="{FF2B5EF4-FFF2-40B4-BE49-F238E27FC236}">
                    <a16:creationId xmlns:a16="http://schemas.microsoft.com/office/drawing/2014/main" id="{539159B7-5AAA-E790-FEED-B0024EACE3B7}"/>
                  </a:ext>
                </a:extLst>
              </p:cNvPr>
              <p:cNvSpPr/>
              <p:nvPr/>
            </p:nvSpPr>
            <p:spPr>
              <a:xfrm>
                <a:off x="2554523" y="4985849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82" name="타원 2699">
                <a:extLst>
                  <a:ext uri="{FF2B5EF4-FFF2-40B4-BE49-F238E27FC236}">
                    <a16:creationId xmlns:a16="http://schemas.microsoft.com/office/drawing/2014/main" id="{78D6BCA1-43CF-F3B0-749D-2B13941E804A}"/>
                  </a:ext>
                </a:extLst>
              </p:cNvPr>
              <p:cNvSpPr/>
              <p:nvPr/>
            </p:nvSpPr>
            <p:spPr>
              <a:xfrm>
                <a:off x="2690451" y="4985849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83" name="타원 2700">
                <a:extLst>
                  <a:ext uri="{FF2B5EF4-FFF2-40B4-BE49-F238E27FC236}">
                    <a16:creationId xmlns:a16="http://schemas.microsoft.com/office/drawing/2014/main" id="{CF49A487-9CD5-2BFB-682C-93FC308EA203}"/>
                  </a:ext>
                </a:extLst>
              </p:cNvPr>
              <p:cNvSpPr/>
              <p:nvPr/>
            </p:nvSpPr>
            <p:spPr>
              <a:xfrm>
                <a:off x="3234160" y="4985849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84" name="타원 2701">
                <a:extLst>
                  <a:ext uri="{FF2B5EF4-FFF2-40B4-BE49-F238E27FC236}">
                    <a16:creationId xmlns:a16="http://schemas.microsoft.com/office/drawing/2014/main" id="{CA58130E-2210-CCA8-BD5A-D7B4EAE054B3}"/>
                  </a:ext>
                </a:extLst>
              </p:cNvPr>
              <p:cNvSpPr/>
              <p:nvPr/>
            </p:nvSpPr>
            <p:spPr>
              <a:xfrm>
                <a:off x="2826378" y="4985849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85" name="타원 2702">
                <a:extLst>
                  <a:ext uri="{FF2B5EF4-FFF2-40B4-BE49-F238E27FC236}">
                    <a16:creationId xmlns:a16="http://schemas.microsoft.com/office/drawing/2014/main" id="{4EA48913-AA8B-19D3-4620-1F446C15C88B}"/>
                  </a:ext>
                </a:extLst>
              </p:cNvPr>
              <p:cNvSpPr/>
              <p:nvPr/>
            </p:nvSpPr>
            <p:spPr>
              <a:xfrm>
                <a:off x="2962306" y="4985849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86" name="타원 2703">
                <a:extLst>
                  <a:ext uri="{FF2B5EF4-FFF2-40B4-BE49-F238E27FC236}">
                    <a16:creationId xmlns:a16="http://schemas.microsoft.com/office/drawing/2014/main" id="{21C9A5DA-F0D3-8930-CE91-7EB7C937F697}"/>
                  </a:ext>
                </a:extLst>
              </p:cNvPr>
              <p:cNvSpPr/>
              <p:nvPr/>
            </p:nvSpPr>
            <p:spPr>
              <a:xfrm>
                <a:off x="3098233" y="4985849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87" name="타원 2704">
                <a:extLst>
                  <a:ext uri="{FF2B5EF4-FFF2-40B4-BE49-F238E27FC236}">
                    <a16:creationId xmlns:a16="http://schemas.microsoft.com/office/drawing/2014/main" id="{656C5010-12E2-8672-B9D9-1C7DCFF1090F}"/>
                  </a:ext>
                </a:extLst>
              </p:cNvPr>
              <p:cNvSpPr/>
              <p:nvPr/>
            </p:nvSpPr>
            <p:spPr>
              <a:xfrm>
                <a:off x="2554523" y="512179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88" name="타원 2705">
                <a:extLst>
                  <a:ext uri="{FF2B5EF4-FFF2-40B4-BE49-F238E27FC236}">
                    <a16:creationId xmlns:a16="http://schemas.microsoft.com/office/drawing/2014/main" id="{F54FAAE7-0B6C-4F0C-DE60-FF120F5D2CD9}"/>
                  </a:ext>
                </a:extLst>
              </p:cNvPr>
              <p:cNvSpPr/>
              <p:nvPr/>
            </p:nvSpPr>
            <p:spPr>
              <a:xfrm>
                <a:off x="2690451" y="512179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89" name="타원 2706">
                <a:extLst>
                  <a:ext uri="{FF2B5EF4-FFF2-40B4-BE49-F238E27FC236}">
                    <a16:creationId xmlns:a16="http://schemas.microsoft.com/office/drawing/2014/main" id="{8C9158BE-62A1-0340-085F-3FC8D026F4BB}"/>
                  </a:ext>
                </a:extLst>
              </p:cNvPr>
              <p:cNvSpPr/>
              <p:nvPr/>
            </p:nvSpPr>
            <p:spPr>
              <a:xfrm>
                <a:off x="3234160" y="512179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90" name="타원 2707">
                <a:extLst>
                  <a:ext uri="{FF2B5EF4-FFF2-40B4-BE49-F238E27FC236}">
                    <a16:creationId xmlns:a16="http://schemas.microsoft.com/office/drawing/2014/main" id="{96092948-14AD-734B-EDE4-95C2451653E0}"/>
                  </a:ext>
                </a:extLst>
              </p:cNvPr>
              <p:cNvSpPr/>
              <p:nvPr/>
            </p:nvSpPr>
            <p:spPr>
              <a:xfrm>
                <a:off x="2826378" y="512179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91" name="타원 2708">
                <a:extLst>
                  <a:ext uri="{FF2B5EF4-FFF2-40B4-BE49-F238E27FC236}">
                    <a16:creationId xmlns:a16="http://schemas.microsoft.com/office/drawing/2014/main" id="{EA726C42-BB77-541A-102A-385C2364DC82}"/>
                  </a:ext>
                </a:extLst>
              </p:cNvPr>
              <p:cNvSpPr/>
              <p:nvPr/>
            </p:nvSpPr>
            <p:spPr>
              <a:xfrm>
                <a:off x="2962306" y="512179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92" name="타원 2709">
                <a:extLst>
                  <a:ext uri="{FF2B5EF4-FFF2-40B4-BE49-F238E27FC236}">
                    <a16:creationId xmlns:a16="http://schemas.microsoft.com/office/drawing/2014/main" id="{14D737AD-3485-0D8E-F130-49473846E212}"/>
                  </a:ext>
                </a:extLst>
              </p:cNvPr>
              <p:cNvSpPr/>
              <p:nvPr/>
            </p:nvSpPr>
            <p:spPr>
              <a:xfrm>
                <a:off x="3098233" y="512179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93" name="타원 2710">
                <a:extLst>
                  <a:ext uri="{FF2B5EF4-FFF2-40B4-BE49-F238E27FC236}">
                    <a16:creationId xmlns:a16="http://schemas.microsoft.com/office/drawing/2014/main" id="{BDC012D0-F126-3D68-31F0-44E28795A6EF}"/>
                  </a:ext>
                </a:extLst>
              </p:cNvPr>
              <p:cNvSpPr/>
              <p:nvPr/>
            </p:nvSpPr>
            <p:spPr>
              <a:xfrm>
                <a:off x="2690451" y="5257732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94" name="타원 2711">
                <a:extLst>
                  <a:ext uri="{FF2B5EF4-FFF2-40B4-BE49-F238E27FC236}">
                    <a16:creationId xmlns:a16="http://schemas.microsoft.com/office/drawing/2014/main" id="{7AEA783F-B8D7-2743-B1B5-ED1395BF93DA}"/>
                  </a:ext>
                </a:extLst>
              </p:cNvPr>
              <p:cNvSpPr/>
              <p:nvPr/>
            </p:nvSpPr>
            <p:spPr>
              <a:xfrm>
                <a:off x="3234160" y="5257732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95" name="타원 2712">
                <a:extLst>
                  <a:ext uri="{FF2B5EF4-FFF2-40B4-BE49-F238E27FC236}">
                    <a16:creationId xmlns:a16="http://schemas.microsoft.com/office/drawing/2014/main" id="{64D2BE8B-E4C4-3250-E9F8-A4E559547F2A}"/>
                  </a:ext>
                </a:extLst>
              </p:cNvPr>
              <p:cNvSpPr/>
              <p:nvPr/>
            </p:nvSpPr>
            <p:spPr>
              <a:xfrm>
                <a:off x="2826378" y="5257732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96" name="타원 2713">
                <a:extLst>
                  <a:ext uri="{FF2B5EF4-FFF2-40B4-BE49-F238E27FC236}">
                    <a16:creationId xmlns:a16="http://schemas.microsoft.com/office/drawing/2014/main" id="{70CBE6DC-1584-0D9C-26C0-A5F7C0AF89BC}"/>
                  </a:ext>
                </a:extLst>
              </p:cNvPr>
              <p:cNvSpPr/>
              <p:nvPr/>
            </p:nvSpPr>
            <p:spPr>
              <a:xfrm>
                <a:off x="2962306" y="5257732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97" name="타원 2714">
                <a:extLst>
                  <a:ext uri="{FF2B5EF4-FFF2-40B4-BE49-F238E27FC236}">
                    <a16:creationId xmlns:a16="http://schemas.microsoft.com/office/drawing/2014/main" id="{0A2FF8E3-E8C5-53E9-30E1-4AB9170BA8D9}"/>
                  </a:ext>
                </a:extLst>
              </p:cNvPr>
              <p:cNvSpPr/>
              <p:nvPr/>
            </p:nvSpPr>
            <p:spPr>
              <a:xfrm>
                <a:off x="3098233" y="5257732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98" name="타원 2715">
                <a:extLst>
                  <a:ext uri="{FF2B5EF4-FFF2-40B4-BE49-F238E27FC236}">
                    <a16:creationId xmlns:a16="http://schemas.microsoft.com/office/drawing/2014/main" id="{09BFEBBA-5B34-3732-2B71-72E68896F26C}"/>
                  </a:ext>
                </a:extLst>
              </p:cNvPr>
              <p:cNvSpPr/>
              <p:nvPr/>
            </p:nvSpPr>
            <p:spPr>
              <a:xfrm>
                <a:off x="3234160" y="539367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99" name="타원 2716">
                <a:extLst>
                  <a:ext uri="{FF2B5EF4-FFF2-40B4-BE49-F238E27FC236}">
                    <a16:creationId xmlns:a16="http://schemas.microsoft.com/office/drawing/2014/main" id="{B4C22E7D-02A1-63B8-AAF2-4C65E09672B0}"/>
                  </a:ext>
                </a:extLst>
              </p:cNvPr>
              <p:cNvSpPr/>
              <p:nvPr/>
            </p:nvSpPr>
            <p:spPr>
              <a:xfrm>
                <a:off x="2826378" y="539367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00" name="타원 2717">
                <a:extLst>
                  <a:ext uri="{FF2B5EF4-FFF2-40B4-BE49-F238E27FC236}">
                    <a16:creationId xmlns:a16="http://schemas.microsoft.com/office/drawing/2014/main" id="{DF362518-7F78-D960-C2C2-1C3E7799CDCF}"/>
                  </a:ext>
                </a:extLst>
              </p:cNvPr>
              <p:cNvSpPr/>
              <p:nvPr/>
            </p:nvSpPr>
            <p:spPr>
              <a:xfrm>
                <a:off x="2962306" y="539367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01" name="타원 2718">
                <a:extLst>
                  <a:ext uri="{FF2B5EF4-FFF2-40B4-BE49-F238E27FC236}">
                    <a16:creationId xmlns:a16="http://schemas.microsoft.com/office/drawing/2014/main" id="{C62D170B-FFAE-DAFB-7AB1-8829B8BA3AD7}"/>
                  </a:ext>
                </a:extLst>
              </p:cNvPr>
              <p:cNvSpPr/>
              <p:nvPr/>
            </p:nvSpPr>
            <p:spPr>
              <a:xfrm>
                <a:off x="3098233" y="539367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02" name="타원 2719">
                <a:extLst>
                  <a:ext uri="{FF2B5EF4-FFF2-40B4-BE49-F238E27FC236}">
                    <a16:creationId xmlns:a16="http://schemas.microsoft.com/office/drawing/2014/main" id="{5A7D62A7-085C-9B6F-63BF-72B304AD1F96}"/>
                  </a:ext>
                </a:extLst>
              </p:cNvPr>
              <p:cNvSpPr/>
              <p:nvPr/>
            </p:nvSpPr>
            <p:spPr>
              <a:xfrm>
                <a:off x="3234160" y="552961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03" name="타원 2720">
                <a:extLst>
                  <a:ext uri="{FF2B5EF4-FFF2-40B4-BE49-F238E27FC236}">
                    <a16:creationId xmlns:a16="http://schemas.microsoft.com/office/drawing/2014/main" id="{2363C106-0933-2B97-FE9E-743813244707}"/>
                  </a:ext>
                </a:extLst>
              </p:cNvPr>
              <p:cNvSpPr/>
              <p:nvPr/>
            </p:nvSpPr>
            <p:spPr>
              <a:xfrm>
                <a:off x="2826378" y="552961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04" name="타원 2721">
                <a:extLst>
                  <a:ext uri="{FF2B5EF4-FFF2-40B4-BE49-F238E27FC236}">
                    <a16:creationId xmlns:a16="http://schemas.microsoft.com/office/drawing/2014/main" id="{C3AAA4E2-13F5-75E9-0BCB-CF0C7FD05952}"/>
                  </a:ext>
                </a:extLst>
              </p:cNvPr>
              <p:cNvSpPr/>
              <p:nvPr/>
            </p:nvSpPr>
            <p:spPr>
              <a:xfrm>
                <a:off x="2962306" y="552961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05" name="타원 2722">
                <a:extLst>
                  <a:ext uri="{FF2B5EF4-FFF2-40B4-BE49-F238E27FC236}">
                    <a16:creationId xmlns:a16="http://schemas.microsoft.com/office/drawing/2014/main" id="{55E6EAF1-40C6-3B56-6FFD-55C93EC1C1CD}"/>
                  </a:ext>
                </a:extLst>
              </p:cNvPr>
              <p:cNvSpPr/>
              <p:nvPr/>
            </p:nvSpPr>
            <p:spPr>
              <a:xfrm>
                <a:off x="3098233" y="552961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06" name="타원 2723">
                <a:extLst>
                  <a:ext uri="{FF2B5EF4-FFF2-40B4-BE49-F238E27FC236}">
                    <a16:creationId xmlns:a16="http://schemas.microsoft.com/office/drawing/2014/main" id="{DEAF1A28-952D-578A-F303-F34C7E495930}"/>
                  </a:ext>
                </a:extLst>
              </p:cNvPr>
              <p:cNvSpPr/>
              <p:nvPr/>
            </p:nvSpPr>
            <p:spPr>
              <a:xfrm>
                <a:off x="2826378" y="566555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07" name="타원 2724">
                <a:extLst>
                  <a:ext uri="{FF2B5EF4-FFF2-40B4-BE49-F238E27FC236}">
                    <a16:creationId xmlns:a16="http://schemas.microsoft.com/office/drawing/2014/main" id="{BC50E110-D603-F2D4-AE4A-D2FA9237F0B7}"/>
                  </a:ext>
                </a:extLst>
              </p:cNvPr>
              <p:cNvSpPr/>
              <p:nvPr/>
            </p:nvSpPr>
            <p:spPr>
              <a:xfrm>
                <a:off x="2962306" y="566555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08" name="타원 2725">
                <a:extLst>
                  <a:ext uri="{FF2B5EF4-FFF2-40B4-BE49-F238E27FC236}">
                    <a16:creationId xmlns:a16="http://schemas.microsoft.com/office/drawing/2014/main" id="{24C46E81-8EFF-710D-B00B-B6B404321DEA}"/>
                  </a:ext>
                </a:extLst>
              </p:cNvPr>
              <p:cNvSpPr/>
              <p:nvPr/>
            </p:nvSpPr>
            <p:spPr>
              <a:xfrm>
                <a:off x="3098233" y="566555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09" name="타원 2726">
                <a:extLst>
                  <a:ext uri="{FF2B5EF4-FFF2-40B4-BE49-F238E27FC236}">
                    <a16:creationId xmlns:a16="http://schemas.microsoft.com/office/drawing/2014/main" id="{6E74D918-3615-E826-F140-15815C5A9247}"/>
                  </a:ext>
                </a:extLst>
              </p:cNvPr>
              <p:cNvSpPr/>
              <p:nvPr/>
            </p:nvSpPr>
            <p:spPr>
              <a:xfrm>
                <a:off x="2690451" y="5801498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10" name="타원 2727">
                <a:extLst>
                  <a:ext uri="{FF2B5EF4-FFF2-40B4-BE49-F238E27FC236}">
                    <a16:creationId xmlns:a16="http://schemas.microsoft.com/office/drawing/2014/main" id="{72DF2FDA-6B3F-AC1D-28BC-B452928F4BFC}"/>
                  </a:ext>
                </a:extLst>
              </p:cNvPr>
              <p:cNvSpPr/>
              <p:nvPr/>
            </p:nvSpPr>
            <p:spPr>
              <a:xfrm>
                <a:off x="2826378" y="5801498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11" name="타원 2728">
                <a:extLst>
                  <a:ext uri="{FF2B5EF4-FFF2-40B4-BE49-F238E27FC236}">
                    <a16:creationId xmlns:a16="http://schemas.microsoft.com/office/drawing/2014/main" id="{4E2B4234-2B89-CB96-727F-3F5CF7C74BDB}"/>
                  </a:ext>
                </a:extLst>
              </p:cNvPr>
              <p:cNvSpPr/>
              <p:nvPr/>
            </p:nvSpPr>
            <p:spPr>
              <a:xfrm>
                <a:off x="2962306" y="5801498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12" name="타원 2729">
                <a:extLst>
                  <a:ext uri="{FF2B5EF4-FFF2-40B4-BE49-F238E27FC236}">
                    <a16:creationId xmlns:a16="http://schemas.microsoft.com/office/drawing/2014/main" id="{7487E298-A859-8FD7-2AB9-6CCE97FCE747}"/>
                  </a:ext>
                </a:extLst>
              </p:cNvPr>
              <p:cNvSpPr/>
              <p:nvPr/>
            </p:nvSpPr>
            <p:spPr>
              <a:xfrm>
                <a:off x="2690451" y="5937439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13" name="타원 2730">
                <a:extLst>
                  <a:ext uri="{FF2B5EF4-FFF2-40B4-BE49-F238E27FC236}">
                    <a16:creationId xmlns:a16="http://schemas.microsoft.com/office/drawing/2014/main" id="{0018E2C7-316B-0141-8A44-28B541EA42ED}"/>
                  </a:ext>
                </a:extLst>
              </p:cNvPr>
              <p:cNvSpPr/>
              <p:nvPr/>
            </p:nvSpPr>
            <p:spPr>
              <a:xfrm>
                <a:off x="2826378" y="5937439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14" name="타원 2731">
                <a:extLst>
                  <a:ext uri="{FF2B5EF4-FFF2-40B4-BE49-F238E27FC236}">
                    <a16:creationId xmlns:a16="http://schemas.microsoft.com/office/drawing/2014/main" id="{8577F855-E62B-B75F-7FF3-817F9C6C5724}"/>
                  </a:ext>
                </a:extLst>
              </p:cNvPr>
              <p:cNvSpPr/>
              <p:nvPr/>
            </p:nvSpPr>
            <p:spPr>
              <a:xfrm>
                <a:off x="2690451" y="607338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15" name="타원 2732">
                <a:extLst>
                  <a:ext uri="{FF2B5EF4-FFF2-40B4-BE49-F238E27FC236}">
                    <a16:creationId xmlns:a16="http://schemas.microsoft.com/office/drawing/2014/main" id="{CC322464-0387-798E-571B-B81A81C5DB70}"/>
                  </a:ext>
                </a:extLst>
              </p:cNvPr>
              <p:cNvSpPr/>
              <p:nvPr/>
            </p:nvSpPr>
            <p:spPr>
              <a:xfrm>
                <a:off x="2826378" y="607338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16" name="타원 2733">
                <a:extLst>
                  <a:ext uri="{FF2B5EF4-FFF2-40B4-BE49-F238E27FC236}">
                    <a16:creationId xmlns:a16="http://schemas.microsoft.com/office/drawing/2014/main" id="{EA5381BE-2499-CE9F-E5D3-1D3DDF121783}"/>
                  </a:ext>
                </a:extLst>
              </p:cNvPr>
              <p:cNvSpPr/>
              <p:nvPr/>
            </p:nvSpPr>
            <p:spPr>
              <a:xfrm>
                <a:off x="2690451" y="6209322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17" name="타원 2734">
                <a:extLst>
                  <a:ext uri="{FF2B5EF4-FFF2-40B4-BE49-F238E27FC236}">
                    <a16:creationId xmlns:a16="http://schemas.microsoft.com/office/drawing/2014/main" id="{CC2D94D5-FDC2-9151-E202-CEFA05664AF2}"/>
                  </a:ext>
                </a:extLst>
              </p:cNvPr>
              <p:cNvSpPr/>
              <p:nvPr/>
            </p:nvSpPr>
            <p:spPr>
              <a:xfrm>
                <a:off x="2826378" y="6209322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18" name="타원 2735">
                <a:extLst>
                  <a:ext uri="{FF2B5EF4-FFF2-40B4-BE49-F238E27FC236}">
                    <a16:creationId xmlns:a16="http://schemas.microsoft.com/office/drawing/2014/main" id="{198021DB-DCCA-894E-505F-6E81ED0DEA57}"/>
                  </a:ext>
                </a:extLst>
              </p:cNvPr>
              <p:cNvSpPr/>
              <p:nvPr/>
            </p:nvSpPr>
            <p:spPr>
              <a:xfrm>
                <a:off x="2826378" y="6345272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19" name="타원 2736">
                <a:extLst>
                  <a:ext uri="{FF2B5EF4-FFF2-40B4-BE49-F238E27FC236}">
                    <a16:creationId xmlns:a16="http://schemas.microsoft.com/office/drawing/2014/main" id="{92E66060-B6B0-2D06-C849-5377872FDDE0}"/>
                  </a:ext>
                </a:extLst>
              </p:cNvPr>
              <p:cNvSpPr/>
              <p:nvPr/>
            </p:nvSpPr>
            <p:spPr>
              <a:xfrm>
                <a:off x="3507574" y="4985849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20" name="타원 2737">
                <a:extLst>
                  <a:ext uri="{FF2B5EF4-FFF2-40B4-BE49-F238E27FC236}">
                    <a16:creationId xmlns:a16="http://schemas.microsoft.com/office/drawing/2014/main" id="{8836A9BC-8DC9-5B7B-1A9A-866C7503F2C5}"/>
                  </a:ext>
                </a:extLst>
              </p:cNvPr>
              <p:cNvSpPr/>
              <p:nvPr/>
            </p:nvSpPr>
            <p:spPr>
              <a:xfrm>
                <a:off x="3371647" y="4985849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21" name="타원 2738">
                <a:extLst>
                  <a:ext uri="{FF2B5EF4-FFF2-40B4-BE49-F238E27FC236}">
                    <a16:creationId xmlns:a16="http://schemas.microsoft.com/office/drawing/2014/main" id="{8038192A-6481-A856-20F7-3B1B333AA00F}"/>
                  </a:ext>
                </a:extLst>
              </p:cNvPr>
              <p:cNvSpPr/>
              <p:nvPr/>
            </p:nvSpPr>
            <p:spPr>
              <a:xfrm>
                <a:off x="3507574" y="512179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22" name="타원 2739">
                <a:extLst>
                  <a:ext uri="{FF2B5EF4-FFF2-40B4-BE49-F238E27FC236}">
                    <a16:creationId xmlns:a16="http://schemas.microsoft.com/office/drawing/2014/main" id="{15FEFFC6-87B2-B3CD-9A6C-5E0A7FD959C1}"/>
                  </a:ext>
                </a:extLst>
              </p:cNvPr>
              <p:cNvSpPr/>
              <p:nvPr/>
            </p:nvSpPr>
            <p:spPr>
              <a:xfrm>
                <a:off x="3371647" y="512179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23" name="타원 2740">
                <a:extLst>
                  <a:ext uri="{FF2B5EF4-FFF2-40B4-BE49-F238E27FC236}">
                    <a16:creationId xmlns:a16="http://schemas.microsoft.com/office/drawing/2014/main" id="{C600D6F0-3D4C-2D3F-72A6-4BABE737293C}"/>
                  </a:ext>
                </a:extLst>
              </p:cNvPr>
              <p:cNvSpPr/>
              <p:nvPr/>
            </p:nvSpPr>
            <p:spPr>
              <a:xfrm>
                <a:off x="3371647" y="5257732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24" name="타원 2741">
                <a:extLst>
                  <a:ext uri="{FF2B5EF4-FFF2-40B4-BE49-F238E27FC236}">
                    <a16:creationId xmlns:a16="http://schemas.microsoft.com/office/drawing/2014/main" id="{D5F9DBE1-40F0-BF6E-319D-CFC012B0BD57}"/>
                  </a:ext>
                </a:extLst>
              </p:cNvPr>
              <p:cNvSpPr/>
              <p:nvPr/>
            </p:nvSpPr>
            <p:spPr>
              <a:xfrm>
                <a:off x="3371647" y="5393682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</p:grpSp>
        <p:sp>
          <p:nvSpPr>
            <p:cNvPr id="12" name="타원 2229">
              <a:extLst>
                <a:ext uri="{FF2B5EF4-FFF2-40B4-BE49-F238E27FC236}">
                  <a16:creationId xmlns:a16="http://schemas.microsoft.com/office/drawing/2014/main" id="{638DB1B2-F0ED-ACB1-75E3-746319E8890E}"/>
                </a:ext>
              </a:extLst>
            </p:cNvPr>
            <p:cNvSpPr/>
            <p:nvPr/>
          </p:nvSpPr>
          <p:spPr>
            <a:xfrm>
              <a:off x="7722879" y="3488260"/>
              <a:ext cx="89777" cy="888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grpSp>
          <p:nvGrpSpPr>
            <p:cNvPr id="13" name="그룹 2230">
              <a:extLst>
                <a:ext uri="{FF2B5EF4-FFF2-40B4-BE49-F238E27FC236}">
                  <a16:creationId xmlns:a16="http://schemas.microsoft.com/office/drawing/2014/main" id="{446DCD75-AD06-A7CF-A204-15BF34EDE50C}"/>
                </a:ext>
              </a:extLst>
            </p:cNvPr>
            <p:cNvGrpSpPr/>
            <p:nvPr/>
          </p:nvGrpSpPr>
          <p:grpSpPr>
            <a:xfrm>
              <a:off x="5003663" y="2128845"/>
              <a:ext cx="3217814" cy="1312340"/>
              <a:chOff x="5003663" y="2128845"/>
              <a:chExt cx="3217814" cy="1312340"/>
            </a:xfrm>
            <a:grpFill/>
          </p:grpSpPr>
          <p:sp>
            <p:nvSpPr>
              <p:cNvPr id="345" name="타원 2562">
                <a:extLst>
                  <a:ext uri="{FF2B5EF4-FFF2-40B4-BE49-F238E27FC236}">
                    <a16:creationId xmlns:a16="http://schemas.microsoft.com/office/drawing/2014/main" id="{D9183EC8-867C-5968-A525-F6D0D1DEE644}"/>
                  </a:ext>
                </a:extLst>
              </p:cNvPr>
              <p:cNvSpPr/>
              <p:nvPr/>
            </p:nvSpPr>
            <p:spPr>
              <a:xfrm>
                <a:off x="5003663" y="294449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46" name="타원 2563">
                <a:extLst>
                  <a:ext uri="{FF2B5EF4-FFF2-40B4-BE49-F238E27FC236}">
                    <a16:creationId xmlns:a16="http://schemas.microsoft.com/office/drawing/2014/main" id="{E0423038-E303-7CE6-D911-D27532A0B0E2}"/>
                  </a:ext>
                </a:extLst>
              </p:cNvPr>
              <p:cNvSpPr/>
              <p:nvPr/>
            </p:nvSpPr>
            <p:spPr>
              <a:xfrm>
                <a:off x="5139591" y="294449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47" name="타원 2564">
                <a:extLst>
                  <a:ext uri="{FF2B5EF4-FFF2-40B4-BE49-F238E27FC236}">
                    <a16:creationId xmlns:a16="http://schemas.microsoft.com/office/drawing/2014/main" id="{E9A629C7-2665-1C08-5D41-CEA12F9054F1}"/>
                  </a:ext>
                </a:extLst>
              </p:cNvPr>
              <p:cNvSpPr/>
              <p:nvPr/>
            </p:nvSpPr>
            <p:spPr>
              <a:xfrm>
                <a:off x="5275518" y="294449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48" name="타원 2565">
                <a:extLst>
                  <a:ext uri="{FF2B5EF4-FFF2-40B4-BE49-F238E27FC236}">
                    <a16:creationId xmlns:a16="http://schemas.microsoft.com/office/drawing/2014/main" id="{CF2BFA22-4302-8A81-D78A-8E99C9948A94}"/>
                  </a:ext>
                </a:extLst>
              </p:cNvPr>
              <p:cNvSpPr/>
              <p:nvPr/>
            </p:nvSpPr>
            <p:spPr>
              <a:xfrm>
                <a:off x="5003663" y="308043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49" name="타원 2566">
                <a:extLst>
                  <a:ext uri="{FF2B5EF4-FFF2-40B4-BE49-F238E27FC236}">
                    <a16:creationId xmlns:a16="http://schemas.microsoft.com/office/drawing/2014/main" id="{14BDF842-4C4D-A179-6512-8CE8124C8450}"/>
                  </a:ext>
                </a:extLst>
              </p:cNvPr>
              <p:cNvSpPr/>
              <p:nvPr/>
            </p:nvSpPr>
            <p:spPr>
              <a:xfrm>
                <a:off x="5139591" y="308043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50" name="타원 2567">
                <a:extLst>
                  <a:ext uri="{FF2B5EF4-FFF2-40B4-BE49-F238E27FC236}">
                    <a16:creationId xmlns:a16="http://schemas.microsoft.com/office/drawing/2014/main" id="{836B3779-91D1-3D2F-5DAF-D60AEF52A1AA}"/>
                  </a:ext>
                </a:extLst>
              </p:cNvPr>
              <p:cNvSpPr/>
              <p:nvPr/>
            </p:nvSpPr>
            <p:spPr>
              <a:xfrm>
                <a:off x="5275518" y="308043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51" name="타원 2568">
                <a:extLst>
                  <a:ext uri="{FF2B5EF4-FFF2-40B4-BE49-F238E27FC236}">
                    <a16:creationId xmlns:a16="http://schemas.microsoft.com/office/drawing/2014/main" id="{88AB43DD-5EB5-116C-669B-B057E1958088}"/>
                  </a:ext>
                </a:extLst>
              </p:cNvPr>
              <p:cNvSpPr/>
              <p:nvPr/>
            </p:nvSpPr>
            <p:spPr>
              <a:xfrm>
                <a:off x="5003663" y="3216377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52" name="타원 2569">
                <a:extLst>
                  <a:ext uri="{FF2B5EF4-FFF2-40B4-BE49-F238E27FC236}">
                    <a16:creationId xmlns:a16="http://schemas.microsoft.com/office/drawing/2014/main" id="{79608F85-0598-CF12-3D14-41B69FB6CD89}"/>
                  </a:ext>
                </a:extLst>
              </p:cNvPr>
              <p:cNvSpPr/>
              <p:nvPr/>
            </p:nvSpPr>
            <p:spPr>
              <a:xfrm>
                <a:off x="5139591" y="3216377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53" name="타원 2570">
                <a:extLst>
                  <a:ext uri="{FF2B5EF4-FFF2-40B4-BE49-F238E27FC236}">
                    <a16:creationId xmlns:a16="http://schemas.microsoft.com/office/drawing/2014/main" id="{3E45825F-8BEC-CAFD-E307-ECC7E3BA6CAC}"/>
                  </a:ext>
                </a:extLst>
              </p:cNvPr>
              <p:cNvSpPr/>
              <p:nvPr/>
            </p:nvSpPr>
            <p:spPr>
              <a:xfrm>
                <a:off x="5275518" y="3216377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54" name="타원 2571">
                <a:extLst>
                  <a:ext uri="{FF2B5EF4-FFF2-40B4-BE49-F238E27FC236}">
                    <a16:creationId xmlns:a16="http://schemas.microsoft.com/office/drawing/2014/main" id="{DEBAF6C0-DCB1-8FE0-752E-607313115D82}"/>
                  </a:ext>
                </a:extLst>
              </p:cNvPr>
              <p:cNvSpPr/>
              <p:nvPr/>
            </p:nvSpPr>
            <p:spPr>
              <a:xfrm>
                <a:off x="5003663" y="3352319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55" name="타원 2572">
                <a:extLst>
                  <a:ext uri="{FF2B5EF4-FFF2-40B4-BE49-F238E27FC236}">
                    <a16:creationId xmlns:a16="http://schemas.microsoft.com/office/drawing/2014/main" id="{5995CA92-6814-9639-48E8-4226A2290747}"/>
                  </a:ext>
                </a:extLst>
              </p:cNvPr>
              <p:cNvSpPr/>
              <p:nvPr/>
            </p:nvSpPr>
            <p:spPr>
              <a:xfrm>
                <a:off x="5139591" y="3352319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56" name="타원 2573">
                <a:extLst>
                  <a:ext uri="{FF2B5EF4-FFF2-40B4-BE49-F238E27FC236}">
                    <a16:creationId xmlns:a16="http://schemas.microsoft.com/office/drawing/2014/main" id="{E130E267-60ED-40F6-7CB0-C5C80173E8A3}"/>
                  </a:ext>
                </a:extLst>
              </p:cNvPr>
              <p:cNvSpPr/>
              <p:nvPr/>
            </p:nvSpPr>
            <p:spPr>
              <a:xfrm>
                <a:off x="5275518" y="3352319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57" name="타원 2574">
                <a:extLst>
                  <a:ext uri="{FF2B5EF4-FFF2-40B4-BE49-F238E27FC236}">
                    <a16:creationId xmlns:a16="http://schemas.microsoft.com/office/drawing/2014/main" id="{DDFE217A-8AC1-5684-0C00-CE244296696C}"/>
                  </a:ext>
                </a:extLst>
              </p:cNvPr>
              <p:cNvSpPr/>
              <p:nvPr/>
            </p:nvSpPr>
            <p:spPr>
              <a:xfrm>
                <a:off x="6635126" y="212884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58" name="타원 2575">
                <a:extLst>
                  <a:ext uri="{FF2B5EF4-FFF2-40B4-BE49-F238E27FC236}">
                    <a16:creationId xmlns:a16="http://schemas.microsoft.com/office/drawing/2014/main" id="{7147F8D5-3B1D-EA94-C646-563C64B0E8E1}"/>
                  </a:ext>
                </a:extLst>
              </p:cNvPr>
              <p:cNvSpPr/>
              <p:nvPr/>
            </p:nvSpPr>
            <p:spPr>
              <a:xfrm>
                <a:off x="6499198" y="2264787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59" name="타원 2576">
                <a:extLst>
                  <a:ext uri="{FF2B5EF4-FFF2-40B4-BE49-F238E27FC236}">
                    <a16:creationId xmlns:a16="http://schemas.microsoft.com/office/drawing/2014/main" id="{355AEDEA-8CA5-0804-B862-F37FAADE75F7}"/>
                  </a:ext>
                </a:extLst>
              </p:cNvPr>
              <p:cNvSpPr/>
              <p:nvPr/>
            </p:nvSpPr>
            <p:spPr>
              <a:xfrm>
                <a:off x="6635126" y="2264787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60" name="타원 2577">
                <a:extLst>
                  <a:ext uri="{FF2B5EF4-FFF2-40B4-BE49-F238E27FC236}">
                    <a16:creationId xmlns:a16="http://schemas.microsoft.com/office/drawing/2014/main" id="{845460C0-2054-BC08-98C0-FA7B29E0E564}"/>
                  </a:ext>
                </a:extLst>
              </p:cNvPr>
              <p:cNvSpPr/>
              <p:nvPr/>
            </p:nvSpPr>
            <p:spPr>
              <a:xfrm>
                <a:off x="6363271" y="2400728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61" name="타원 2578">
                <a:extLst>
                  <a:ext uri="{FF2B5EF4-FFF2-40B4-BE49-F238E27FC236}">
                    <a16:creationId xmlns:a16="http://schemas.microsoft.com/office/drawing/2014/main" id="{31F068FA-50BE-3D09-7E63-2EA88E1A662D}"/>
                  </a:ext>
                </a:extLst>
              </p:cNvPr>
              <p:cNvSpPr/>
              <p:nvPr/>
            </p:nvSpPr>
            <p:spPr>
              <a:xfrm>
                <a:off x="6499198" y="2400728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62" name="타원 2579">
                <a:extLst>
                  <a:ext uri="{FF2B5EF4-FFF2-40B4-BE49-F238E27FC236}">
                    <a16:creationId xmlns:a16="http://schemas.microsoft.com/office/drawing/2014/main" id="{46CB50C5-CF36-3825-5B8B-59AB0BDA0756}"/>
                  </a:ext>
                </a:extLst>
              </p:cNvPr>
              <p:cNvSpPr/>
              <p:nvPr/>
            </p:nvSpPr>
            <p:spPr>
              <a:xfrm>
                <a:off x="6635126" y="2400728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63" name="타원 2580">
                <a:extLst>
                  <a:ext uri="{FF2B5EF4-FFF2-40B4-BE49-F238E27FC236}">
                    <a16:creationId xmlns:a16="http://schemas.microsoft.com/office/drawing/2014/main" id="{D5E27B10-C81C-B9C5-E4D4-11CAB91E402E}"/>
                  </a:ext>
                </a:extLst>
              </p:cNvPr>
              <p:cNvSpPr/>
              <p:nvPr/>
            </p:nvSpPr>
            <p:spPr>
              <a:xfrm>
                <a:off x="6227343" y="253667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64" name="타원 2581">
                <a:extLst>
                  <a:ext uri="{FF2B5EF4-FFF2-40B4-BE49-F238E27FC236}">
                    <a16:creationId xmlns:a16="http://schemas.microsoft.com/office/drawing/2014/main" id="{D0DBC9EA-C5EF-344E-2F56-CA7C711C626E}"/>
                  </a:ext>
                </a:extLst>
              </p:cNvPr>
              <p:cNvSpPr/>
              <p:nvPr/>
            </p:nvSpPr>
            <p:spPr>
              <a:xfrm>
                <a:off x="6363271" y="253667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65" name="타원 2582">
                <a:extLst>
                  <a:ext uri="{FF2B5EF4-FFF2-40B4-BE49-F238E27FC236}">
                    <a16:creationId xmlns:a16="http://schemas.microsoft.com/office/drawing/2014/main" id="{65D49A08-CC56-F81B-3D54-5DB3669ECECB}"/>
                  </a:ext>
                </a:extLst>
              </p:cNvPr>
              <p:cNvSpPr/>
              <p:nvPr/>
            </p:nvSpPr>
            <p:spPr>
              <a:xfrm>
                <a:off x="6499198" y="253667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66" name="타원 2583">
                <a:extLst>
                  <a:ext uri="{FF2B5EF4-FFF2-40B4-BE49-F238E27FC236}">
                    <a16:creationId xmlns:a16="http://schemas.microsoft.com/office/drawing/2014/main" id="{B60453BC-92B0-BD31-AC90-EB92065C82E4}"/>
                  </a:ext>
                </a:extLst>
              </p:cNvPr>
              <p:cNvSpPr/>
              <p:nvPr/>
            </p:nvSpPr>
            <p:spPr>
              <a:xfrm>
                <a:off x="6635126" y="253667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67" name="타원 2584">
                <a:extLst>
                  <a:ext uri="{FF2B5EF4-FFF2-40B4-BE49-F238E27FC236}">
                    <a16:creationId xmlns:a16="http://schemas.microsoft.com/office/drawing/2014/main" id="{9334A983-3F4E-02F6-937B-662DBD03A78E}"/>
                  </a:ext>
                </a:extLst>
              </p:cNvPr>
              <p:cNvSpPr/>
              <p:nvPr/>
            </p:nvSpPr>
            <p:spPr>
              <a:xfrm>
                <a:off x="6091084" y="253667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68" name="타원 2585">
                <a:extLst>
                  <a:ext uri="{FF2B5EF4-FFF2-40B4-BE49-F238E27FC236}">
                    <a16:creationId xmlns:a16="http://schemas.microsoft.com/office/drawing/2014/main" id="{09EA977F-03C9-A0ED-97C7-E67DE2AA4504}"/>
                  </a:ext>
                </a:extLst>
              </p:cNvPr>
              <p:cNvSpPr/>
              <p:nvPr/>
            </p:nvSpPr>
            <p:spPr>
              <a:xfrm>
                <a:off x="5547374" y="253667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69" name="타원 2586">
                <a:extLst>
                  <a:ext uri="{FF2B5EF4-FFF2-40B4-BE49-F238E27FC236}">
                    <a16:creationId xmlns:a16="http://schemas.microsoft.com/office/drawing/2014/main" id="{E487C571-81D4-E1BF-A644-750B10ACF3FD}"/>
                  </a:ext>
                </a:extLst>
              </p:cNvPr>
              <p:cNvSpPr/>
              <p:nvPr/>
            </p:nvSpPr>
            <p:spPr>
              <a:xfrm>
                <a:off x="5683302" y="253667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70" name="타원 2587">
                <a:extLst>
                  <a:ext uri="{FF2B5EF4-FFF2-40B4-BE49-F238E27FC236}">
                    <a16:creationId xmlns:a16="http://schemas.microsoft.com/office/drawing/2014/main" id="{F8FCBBC0-04CC-28F3-AB4B-077E575574F9}"/>
                  </a:ext>
                </a:extLst>
              </p:cNvPr>
              <p:cNvSpPr/>
              <p:nvPr/>
            </p:nvSpPr>
            <p:spPr>
              <a:xfrm>
                <a:off x="5955156" y="253667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71" name="타원 2588">
                <a:extLst>
                  <a:ext uri="{FF2B5EF4-FFF2-40B4-BE49-F238E27FC236}">
                    <a16:creationId xmlns:a16="http://schemas.microsoft.com/office/drawing/2014/main" id="{89F0A809-E307-E23E-865D-3D691F67CAF5}"/>
                  </a:ext>
                </a:extLst>
              </p:cNvPr>
              <p:cNvSpPr/>
              <p:nvPr/>
            </p:nvSpPr>
            <p:spPr>
              <a:xfrm>
                <a:off x="6227343" y="267261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72" name="타원 2589">
                <a:extLst>
                  <a:ext uri="{FF2B5EF4-FFF2-40B4-BE49-F238E27FC236}">
                    <a16:creationId xmlns:a16="http://schemas.microsoft.com/office/drawing/2014/main" id="{9318C6B3-70CE-EE8E-6E77-CEBDB7E33FFC}"/>
                  </a:ext>
                </a:extLst>
              </p:cNvPr>
              <p:cNvSpPr/>
              <p:nvPr/>
            </p:nvSpPr>
            <p:spPr>
              <a:xfrm>
                <a:off x="6363271" y="267261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73" name="타원 2590">
                <a:extLst>
                  <a:ext uri="{FF2B5EF4-FFF2-40B4-BE49-F238E27FC236}">
                    <a16:creationId xmlns:a16="http://schemas.microsoft.com/office/drawing/2014/main" id="{A6EDC522-675B-83BB-6772-DE142A0ED983}"/>
                  </a:ext>
                </a:extLst>
              </p:cNvPr>
              <p:cNvSpPr/>
              <p:nvPr/>
            </p:nvSpPr>
            <p:spPr>
              <a:xfrm>
                <a:off x="6499198" y="267261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74" name="타원 2591">
                <a:extLst>
                  <a:ext uri="{FF2B5EF4-FFF2-40B4-BE49-F238E27FC236}">
                    <a16:creationId xmlns:a16="http://schemas.microsoft.com/office/drawing/2014/main" id="{827ADA16-8F0B-DEAF-19CE-2613C6FB3ADF}"/>
                  </a:ext>
                </a:extLst>
              </p:cNvPr>
              <p:cNvSpPr/>
              <p:nvPr/>
            </p:nvSpPr>
            <p:spPr>
              <a:xfrm>
                <a:off x="6635126" y="267261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75" name="타원 2592">
                <a:extLst>
                  <a:ext uri="{FF2B5EF4-FFF2-40B4-BE49-F238E27FC236}">
                    <a16:creationId xmlns:a16="http://schemas.microsoft.com/office/drawing/2014/main" id="{84F60339-C974-DDF1-1DE9-9FC6E4124698}"/>
                  </a:ext>
                </a:extLst>
              </p:cNvPr>
              <p:cNvSpPr/>
              <p:nvPr/>
            </p:nvSpPr>
            <p:spPr>
              <a:xfrm>
                <a:off x="6091084" y="267261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76" name="타원 2593">
                <a:extLst>
                  <a:ext uri="{FF2B5EF4-FFF2-40B4-BE49-F238E27FC236}">
                    <a16:creationId xmlns:a16="http://schemas.microsoft.com/office/drawing/2014/main" id="{BE60892F-4F2C-A193-3372-48B2F70A43AB}"/>
                  </a:ext>
                </a:extLst>
              </p:cNvPr>
              <p:cNvSpPr/>
              <p:nvPr/>
            </p:nvSpPr>
            <p:spPr>
              <a:xfrm>
                <a:off x="5411446" y="267261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77" name="타원 2594">
                <a:extLst>
                  <a:ext uri="{FF2B5EF4-FFF2-40B4-BE49-F238E27FC236}">
                    <a16:creationId xmlns:a16="http://schemas.microsoft.com/office/drawing/2014/main" id="{4C7A4FDA-3D1C-7D10-A36C-503E1F1FCD48}"/>
                  </a:ext>
                </a:extLst>
              </p:cNvPr>
              <p:cNvSpPr/>
              <p:nvPr/>
            </p:nvSpPr>
            <p:spPr>
              <a:xfrm>
                <a:off x="5955156" y="267261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78" name="타원 2595">
                <a:extLst>
                  <a:ext uri="{FF2B5EF4-FFF2-40B4-BE49-F238E27FC236}">
                    <a16:creationId xmlns:a16="http://schemas.microsoft.com/office/drawing/2014/main" id="{E43A3B89-C649-8928-121D-D93B5DF4DDF2}"/>
                  </a:ext>
                </a:extLst>
              </p:cNvPr>
              <p:cNvSpPr/>
              <p:nvPr/>
            </p:nvSpPr>
            <p:spPr>
              <a:xfrm>
                <a:off x="6227343" y="280855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79" name="타원 2596">
                <a:extLst>
                  <a:ext uri="{FF2B5EF4-FFF2-40B4-BE49-F238E27FC236}">
                    <a16:creationId xmlns:a16="http://schemas.microsoft.com/office/drawing/2014/main" id="{F8AFA859-CAAF-D1F2-51A2-E0C99C4CA38A}"/>
                  </a:ext>
                </a:extLst>
              </p:cNvPr>
              <p:cNvSpPr/>
              <p:nvPr/>
            </p:nvSpPr>
            <p:spPr>
              <a:xfrm>
                <a:off x="6363271" y="280855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80" name="타원 2597">
                <a:extLst>
                  <a:ext uri="{FF2B5EF4-FFF2-40B4-BE49-F238E27FC236}">
                    <a16:creationId xmlns:a16="http://schemas.microsoft.com/office/drawing/2014/main" id="{49F556AC-45EF-0FE6-BD0F-D9447039A095}"/>
                  </a:ext>
                </a:extLst>
              </p:cNvPr>
              <p:cNvSpPr/>
              <p:nvPr/>
            </p:nvSpPr>
            <p:spPr>
              <a:xfrm>
                <a:off x="6499198" y="280855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81" name="타원 2598">
                <a:extLst>
                  <a:ext uri="{FF2B5EF4-FFF2-40B4-BE49-F238E27FC236}">
                    <a16:creationId xmlns:a16="http://schemas.microsoft.com/office/drawing/2014/main" id="{A0C67930-26FC-08C1-99B7-5CB1AEC2DB72}"/>
                  </a:ext>
                </a:extLst>
              </p:cNvPr>
              <p:cNvSpPr/>
              <p:nvPr/>
            </p:nvSpPr>
            <p:spPr>
              <a:xfrm>
                <a:off x="6635126" y="280855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82" name="타원 2599">
                <a:extLst>
                  <a:ext uri="{FF2B5EF4-FFF2-40B4-BE49-F238E27FC236}">
                    <a16:creationId xmlns:a16="http://schemas.microsoft.com/office/drawing/2014/main" id="{F986624A-D881-D470-0876-C62F00B8494B}"/>
                  </a:ext>
                </a:extLst>
              </p:cNvPr>
              <p:cNvSpPr/>
              <p:nvPr/>
            </p:nvSpPr>
            <p:spPr>
              <a:xfrm>
                <a:off x="6091084" y="280855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83" name="타원 2600">
                <a:extLst>
                  <a:ext uri="{FF2B5EF4-FFF2-40B4-BE49-F238E27FC236}">
                    <a16:creationId xmlns:a16="http://schemas.microsoft.com/office/drawing/2014/main" id="{300CA50C-11C4-4E14-D0A4-360539BB4497}"/>
                  </a:ext>
                </a:extLst>
              </p:cNvPr>
              <p:cNvSpPr/>
              <p:nvPr/>
            </p:nvSpPr>
            <p:spPr>
              <a:xfrm>
                <a:off x="5547374" y="280855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84" name="타원 2601">
                <a:extLst>
                  <a:ext uri="{FF2B5EF4-FFF2-40B4-BE49-F238E27FC236}">
                    <a16:creationId xmlns:a16="http://schemas.microsoft.com/office/drawing/2014/main" id="{9F87A4EE-4921-F516-8139-99831AD72F41}"/>
                  </a:ext>
                </a:extLst>
              </p:cNvPr>
              <p:cNvSpPr/>
              <p:nvPr/>
            </p:nvSpPr>
            <p:spPr>
              <a:xfrm>
                <a:off x="5819229" y="280855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85" name="타원 2602">
                <a:extLst>
                  <a:ext uri="{FF2B5EF4-FFF2-40B4-BE49-F238E27FC236}">
                    <a16:creationId xmlns:a16="http://schemas.microsoft.com/office/drawing/2014/main" id="{6F79403A-BFE8-40D6-3C0B-9296405D4280}"/>
                  </a:ext>
                </a:extLst>
              </p:cNvPr>
              <p:cNvSpPr/>
              <p:nvPr/>
            </p:nvSpPr>
            <p:spPr>
              <a:xfrm>
                <a:off x="5955156" y="280855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86" name="타원 2603">
                <a:extLst>
                  <a:ext uri="{FF2B5EF4-FFF2-40B4-BE49-F238E27FC236}">
                    <a16:creationId xmlns:a16="http://schemas.microsoft.com/office/drawing/2014/main" id="{EB39D773-9720-6A3E-66EA-56EFAF560D5A}"/>
                  </a:ext>
                </a:extLst>
              </p:cNvPr>
              <p:cNvSpPr/>
              <p:nvPr/>
            </p:nvSpPr>
            <p:spPr>
              <a:xfrm>
                <a:off x="6227343" y="294449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87" name="타원 2604">
                <a:extLst>
                  <a:ext uri="{FF2B5EF4-FFF2-40B4-BE49-F238E27FC236}">
                    <a16:creationId xmlns:a16="http://schemas.microsoft.com/office/drawing/2014/main" id="{35CC6E82-0AFF-25DC-27EE-F67D368A1835}"/>
                  </a:ext>
                </a:extLst>
              </p:cNvPr>
              <p:cNvSpPr/>
              <p:nvPr/>
            </p:nvSpPr>
            <p:spPr>
              <a:xfrm>
                <a:off x="6363271" y="294449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88" name="타원 2605">
                <a:extLst>
                  <a:ext uri="{FF2B5EF4-FFF2-40B4-BE49-F238E27FC236}">
                    <a16:creationId xmlns:a16="http://schemas.microsoft.com/office/drawing/2014/main" id="{EF0CE2D8-36DB-9627-4E1B-BC4066534D7F}"/>
                  </a:ext>
                </a:extLst>
              </p:cNvPr>
              <p:cNvSpPr/>
              <p:nvPr/>
            </p:nvSpPr>
            <p:spPr>
              <a:xfrm>
                <a:off x="6499198" y="294449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89" name="타원 2606">
                <a:extLst>
                  <a:ext uri="{FF2B5EF4-FFF2-40B4-BE49-F238E27FC236}">
                    <a16:creationId xmlns:a16="http://schemas.microsoft.com/office/drawing/2014/main" id="{6729CAED-B280-C8A0-8AC8-67BE90C36128}"/>
                  </a:ext>
                </a:extLst>
              </p:cNvPr>
              <p:cNvSpPr/>
              <p:nvPr/>
            </p:nvSpPr>
            <p:spPr>
              <a:xfrm>
                <a:off x="6635126" y="294449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90" name="타원 2607">
                <a:extLst>
                  <a:ext uri="{FF2B5EF4-FFF2-40B4-BE49-F238E27FC236}">
                    <a16:creationId xmlns:a16="http://schemas.microsoft.com/office/drawing/2014/main" id="{03F08F57-5B66-0424-ECE3-9084FB6E64E7}"/>
                  </a:ext>
                </a:extLst>
              </p:cNvPr>
              <p:cNvSpPr/>
              <p:nvPr/>
            </p:nvSpPr>
            <p:spPr>
              <a:xfrm>
                <a:off x="6091084" y="294449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91" name="타원 2608">
                <a:extLst>
                  <a:ext uri="{FF2B5EF4-FFF2-40B4-BE49-F238E27FC236}">
                    <a16:creationId xmlns:a16="http://schemas.microsoft.com/office/drawing/2014/main" id="{66398589-1CD7-8840-8193-A400E0F56BB8}"/>
                  </a:ext>
                </a:extLst>
              </p:cNvPr>
              <p:cNvSpPr/>
              <p:nvPr/>
            </p:nvSpPr>
            <p:spPr>
              <a:xfrm>
                <a:off x="5411446" y="294449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92" name="타원 2609">
                <a:extLst>
                  <a:ext uri="{FF2B5EF4-FFF2-40B4-BE49-F238E27FC236}">
                    <a16:creationId xmlns:a16="http://schemas.microsoft.com/office/drawing/2014/main" id="{457763A1-0F04-E23E-07BE-C5724D9C2044}"/>
                  </a:ext>
                </a:extLst>
              </p:cNvPr>
              <p:cNvSpPr/>
              <p:nvPr/>
            </p:nvSpPr>
            <p:spPr>
              <a:xfrm>
                <a:off x="5547374" y="294449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93" name="타원 2610">
                <a:extLst>
                  <a:ext uri="{FF2B5EF4-FFF2-40B4-BE49-F238E27FC236}">
                    <a16:creationId xmlns:a16="http://schemas.microsoft.com/office/drawing/2014/main" id="{32B441FC-5DDA-2CC2-2628-A1A539E59829}"/>
                  </a:ext>
                </a:extLst>
              </p:cNvPr>
              <p:cNvSpPr/>
              <p:nvPr/>
            </p:nvSpPr>
            <p:spPr>
              <a:xfrm>
                <a:off x="5683302" y="294449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94" name="타원 2611">
                <a:extLst>
                  <a:ext uri="{FF2B5EF4-FFF2-40B4-BE49-F238E27FC236}">
                    <a16:creationId xmlns:a16="http://schemas.microsoft.com/office/drawing/2014/main" id="{84848AFD-746A-0722-CC88-7F7E8A0D81EB}"/>
                  </a:ext>
                </a:extLst>
              </p:cNvPr>
              <p:cNvSpPr/>
              <p:nvPr/>
            </p:nvSpPr>
            <p:spPr>
              <a:xfrm>
                <a:off x="5819229" y="294449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95" name="타원 2612">
                <a:extLst>
                  <a:ext uri="{FF2B5EF4-FFF2-40B4-BE49-F238E27FC236}">
                    <a16:creationId xmlns:a16="http://schemas.microsoft.com/office/drawing/2014/main" id="{69A825C1-2E08-B836-4541-03660C44FBA4}"/>
                  </a:ext>
                </a:extLst>
              </p:cNvPr>
              <p:cNvSpPr/>
              <p:nvPr/>
            </p:nvSpPr>
            <p:spPr>
              <a:xfrm>
                <a:off x="5955156" y="294449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96" name="타원 2613">
                <a:extLst>
                  <a:ext uri="{FF2B5EF4-FFF2-40B4-BE49-F238E27FC236}">
                    <a16:creationId xmlns:a16="http://schemas.microsoft.com/office/drawing/2014/main" id="{9604A0E1-4FCD-2B34-8263-84282559CEE3}"/>
                  </a:ext>
                </a:extLst>
              </p:cNvPr>
              <p:cNvSpPr/>
              <p:nvPr/>
            </p:nvSpPr>
            <p:spPr>
              <a:xfrm>
                <a:off x="6227343" y="308043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97" name="타원 2614">
                <a:extLst>
                  <a:ext uri="{FF2B5EF4-FFF2-40B4-BE49-F238E27FC236}">
                    <a16:creationId xmlns:a16="http://schemas.microsoft.com/office/drawing/2014/main" id="{D02D5701-31FC-1369-3209-7171109849F3}"/>
                  </a:ext>
                </a:extLst>
              </p:cNvPr>
              <p:cNvSpPr/>
              <p:nvPr/>
            </p:nvSpPr>
            <p:spPr>
              <a:xfrm>
                <a:off x="6363271" y="308043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98" name="타원 2615">
                <a:extLst>
                  <a:ext uri="{FF2B5EF4-FFF2-40B4-BE49-F238E27FC236}">
                    <a16:creationId xmlns:a16="http://schemas.microsoft.com/office/drawing/2014/main" id="{FCBCE102-6CE1-44C8-A82D-1E69A8BD8181}"/>
                  </a:ext>
                </a:extLst>
              </p:cNvPr>
              <p:cNvSpPr/>
              <p:nvPr/>
            </p:nvSpPr>
            <p:spPr>
              <a:xfrm>
                <a:off x="6499198" y="308043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99" name="타원 2616">
                <a:extLst>
                  <a:ext uri="{FF2B5EF4-FFF2-40B4-BE49-F238E27FC236}">
                    <a16:creationId xmlns:a16="http://schemas.microsoft.com/office/drawing/2014/main" id="{65380ADF-1B71-6410-3799-CD1FC5C8C618}"/>
                  </a:ext>
                </a:extLst>
              </p:cNvPr>
              <p:cNvSpPr/>
              <p:nvPr/>
            </p:nvSpPr>
            <p:spPr>
              <a:xfrm>
                <a:off x="6635126" y="308043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00" name="타원 2617">
                <a:extLst>
                  <a:ext uri="{FF2B5EF4-FFF2-40B4-BE49-F238E27FC236}">
                    <a16:creationId xmlns:a16="http://schemas.microsoft.com/office/drawing/2014/main" id="{2775B4D3-9D16-0AA4-16FC-B961B8EB1597}"/>
                  </a:ext>
                </a:extLst>
              </p:cNvPr>
              <p:cNvSpPr/>
              <p:nvPr/>
            </p:nvSpPr>
            <p:spPr>
              <a:xfrm>
                <a:off x="6091084" y="308043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01" name="타원 2618">
                <a:extLst>
                  <a:ext uri="{FF2B5EF4-FFF2-40B4-BE49-F238E27FC236}">
                    <a16:creationId xmlns:a16="http://schemas.microsoft.com/office/drawing/2014/main" id="{B0C39055-B434-C30F-49BD-55C6A9496359}"/>
                  </a:ext>
                </a:extLst>
              </p:cNvPr>
              <p:cNvSpPr/>
              <p:nvPr/>
            </p:nvSpPr>
            <p:spPr>
              <a:xfrm>
                <a:off x="5411446" y="308043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02" name="타원 2619">
                <a:extLst>
                  <a:ext uri="{FF2B5EF4-FFF2-40B4-BE49-F238E27FC236}">
                    <a16:creationId xmlns:a16="http://schemas.microsoft.com/office/drawing/2014/main" id="{F5CE6AAD-494B-582D-F9E2-C43428D1FD4E}"/>
                  </a:ext>
                </a:extLst>
              </p:cNvPr>
              <p:cNvSpPr/>
              <p:nvPr/>
            </p:nvSpPr>
            <p:spPr>
              <a:xfrm>
                <a:off x="5547374" y="308043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03" name="타원 2620">
                <a:extLst>
                  <a:ext uri="{FF2B5EF4-FFF2-40B4-BE49-F238E27FC236}">
                    <a16:creationId xmlns:a16="http://schemas.microsoft.com/office/drawing/2014/main" id="{2A3937C9-E0E9-11B0-3475-465E65948AA5}"/>
                  </a:ext>
                </a:extLst>
              </p:cNvPr>
              <p:cNvSpPr/>
              <p:nvPr/>
            </p:nvSpPr>
            <p:spPr>
              <a:xfrm>
                <a:off x="5683302" y="308043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04" name="타원 2621">
                <a:extLst>
                  <a:ext uri="{FF2B5EF4-FFF2-40B4-BE49-F238E27FC236}">
                    <a16:creationId xmlns:a16="http://schemas.microsoft.com/office/drawing/2014/main" id="{0E9CFB71-1707-AFD6-F9FA-E5A770885586}"/>
                  </a:ext>
                </a:extLst>
              </p:cNvPr>
              <p:cNvSpPr/>
              <p:nvPr/>
            </p:nvSpPr>
            <p:spPr>
              <a:xfrm>
                <a:off x="5819229" y="308043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05" name="타원 2622">
                <a:extLst>
                  <a:ext uri="{FF2B5EF4-FFF2-40B4-BE49-F238E27FC236}">
                    <a16:creationId xmlns:a16="http://schemas.microsoft.com/office/drawing/2014/main" id="{FA65E285-9974-D90A-A12E-C6A2DFBB9D25}"/>
                  </a:ext>
                </a:extLst>
              </p:cNvPr>
              <p:cNvSpPr/>
              <p:nvPr/>
            </p:nvSpPr>
            <p:spPr>
              <a:xfrm>
                <a:off x="5955156" y="308043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06" name="타원 2623">
                <a:extLst>
                  <a:ext uri="{FF2B5EF4-FFF2-40B4-BE49-F238E27FC236}">
                    <a16:creationId xmlns:a16="http://schemas.microsoft.com/office/drawing/2014/main" id="{B8BBF2F9-F8F3-3D54-A034-EA03C135E1E3}"/>
                  </a:ext>
                </a:extLst>
              </p:cNvPr>
              <p:cNvSpPr/>
              <p:nvPr/>
            </p:nvSpPr>
            <p:spPr>
              <a:xfrm>
                <a:off x="5411446" y="3216377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07" name="타원 2624">
                <a:extLst>
                  <a:ext uri="{FF2B5EF4-FFF2-40B4-BE49-F238E27FC236}">
                    <a16:creationId xmlns:a16="http://schemas.microsoft.com/office/drawing/2014/main" id="{7D63FF32-7103-D9AB-1CF0-75C9B3918138}"/>
                  </a:ext>
                </a:extLst>
              </p:cNvPr>
              <p:cNvSpPr/>
              <p:nvPr/>
            </p:nvSpPr>
            <p:spPr>
              <a:xfrm>
                <a:off x="5547374" y="3216377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08" name="타원 2625">
                <a:extLst>
                  <a:ext uri="{FF2B5EF4-FFF2-40B4-BE49-F238E27FC236}">
                    <a16:creationId xmlns:a16="http://schemas.microsoft.com/office/drawing/2014/main" id="{58659561-5827-9FC0-B0A3-C6B4811ADE32}"/>
                  </a:ext>
                </a:extLst>
              </p:cNvPr>
              <p:cNvSpPr/>
              <p:nvPr/>
            </p:nvSpPr>
            <p:spPr>
              <a:xfrm>
                <a:off x="5411446" y="3352319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09" name="타원 2626">
                <a:extLst>
                  <a:ext uri="{FF2B5EF4-FFF2-40B4-BE49-F238E27FC236}">
                    <a16:creationId xmlns:a16="http://schemas.microsoft.com/office/drawing/2014/main" id="{7399CD7A-F378-EBF0-C285-DA4F89E18C29}"/>
                  </a:ext>
                </a:extLst>
              </p:cNvPr>
              <p:cNvSpPr/>
              <p:nvPr/>
            </p:nvSpPr>
            <p:spPr>
              <a:xfrm>
                <a:off x="5547374" y="3352319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10" name="타원 2627">
                <a:extLst>
                  <a:ext uri="{FF2B5EF4-FFF2-40B4-BE49-F238E27FC236}">
                    <a16:creationId xmlns:a16="http://schemas.microsoft.com/office/drawing/2014/main" id="{C9669A16-75BD-98D2-B4BE-94F5683F86D5}"/>
                  </a:ext>
                </a:extLst>
              </p:cNvPr>
              <p:cNvSpPr/>
              <p:nvPr/>
            </p:nvSpPr>
            <p:spPr>
              <a:xfrm>
                <a:off x="6771054" y="2264787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11" name="타원 2628">
                <a:extLst>
                  <a:ext uri="{FF2B5EF4-FFF2-40B4-BE49-F238E27FC236}">
                    <a16:creationId xmlns:a16="http://schemas.microsoft.com/office/drawing/2014/main" id="{9B62F622-F38C-8411-7DA0-4238A9ED6E0D}"/>
                  </a:ext>
                </a:extLst>
              </p:cNvPr>
              <p:cNvSpPr/>
              <p:nvPr/>
            </p:nvSpPr>
            <p:spPr>
              <a:xfrm>
                <a:off x="6771054" y="2400728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12" name="타원 2629">
                <a:extLst>
                  <a:ext uri="{FF2B5EF4-FFF2-40B4-BE49-F238E27FC236}">
                    <a16:creationId xmlns:a16="http://schemas.microsoft.com/office/drawing/2014/main" id="{6ED3203E-DCD7-344A-6449-BDA9E74AED8B}"/>
                  </a:ext>
                </a:extLst>
              </p:cNvPr>
              <p:cNvSpPr/>
              <p:nvPr/>
            </p:nvSpPr>
            <p:spPr>
              <a:xfrm>
                <a:off x="7586950" y="253667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13" name="타원 2630">
                <a:extLst>
                  <a:ext uri="{FF2B5EF4-FFF2-40B4-BE49-F238E27FC236}">
                    <a16:creationId xmlns:a16="http://schemas.microsoft.com/office/drawing/2014/main" id="{CEA357E2-4E8D-A0C2-90FC-33707A34C768}"/>
                  </a:ext>
                </a:extLst>
              </p:cNvPr>
              <p:cNvSpPr/>
              <p:nvPr/>
            </p:nvSpPr>
            <p:spPr>
              <a:xfrm>
                <a:off x="7450691" y="253667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14" name="타원 2631">
                <a:extLst>
                  <a:ext uri="{FF2B5EF4-FFF2-40B4-BE49-F238E27FC236}">
                    <a16:creationId xmlns:a16="http://schemas.microsoft.com/office/drawing/2014/main" id="{52F72892-1DFE-D71E-40EC-DED49B206E96}"/>
                  </a:ext>
                </a:extLst>
              </p:cNvPr>
              <p:cNvSpPr/>
              <p:nvPr/>
            </p:nvSpPr>
            <p:spPr>
              <a:xfrm>
                <a:off x="6771054" y="253667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15" name="타원 2632">
                <a:extLst>
                  <a:ext uri="{FF2B5EF4-FFF2-40B4-BE49-F238E27FC236}">
                    <a16:creationId xmlns:a16="http://schemas.microsoft.com/office/drawing/2014/main" id="{EFF56332-F28E-BA41-BB0A-E1B67416D6B8}"/>
                  </a:ext>
                </a:extLst>
              </p:cNvPr>
              <p:cNvSpPr/>
              <p:nvPr/>
            </p:nvSpPr>
            <p:spPr>
              <a:xfrm>
                <a:off x="6906982" y="253667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16" name="타원 2633">
                <a:extLst>
                  <a:ext uri="{FF2B5EF4-FFF2-40B4-BE49-F238E27FC236}">
                    <a16:creationId xmlns:a16="http://schemas.microsoft.com/office/drawing/2014/main" id="{DB214C27-A66C-7CB5-A0C1-44C1152273A3}"/>
                  </a:ext>
                </a:extLst>
              </p:cNvPr>
              <p:cNvSpPr/>
              <p:nvPr/>
            </p:nvSpPr>
            <p:spPr>
              <a:xfrm>
                <a:off x="7042909" y="253667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17" name="타원 2634">
                <a:extLst>
                  <a:ext uri="{FF2B5EF4-FFF2-40B4-BE49-F238E27FC236}">
                    <a16:creationId xmlns:a16="http://schemas.microsoft.com/office/drawing/2014/main" id="{3B88D6F4-5FB7-2090-ACCA-E09A666E6276}"/>
                  </a:ext>
                </a:extLst>
              </p:cNvPr>
              <p:cNvSpPr/>
              <p:nvPr/>
            </p:nvSpPr>
            <p:spPr>
              <a:xfrm>
                <a:off x="7178837" y="253667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18" name="타원 2635">
                <a:extLst>
                  <a:ext uri="{FF2B5EF4-FFF2-40B4-BE49-F238E27FC236}">
                    <a16:creationId xmlns:a16="http://schemas.microsoft.com/office/drawing/2014/main" id="{42B1EE05-D341-9889-89F4-8E22843A01FE}"/>
                  </a:ext>
                </a:extLst>
              </p:cNvPr>
              <p:cNvSpPr/>
              <p:nvPr/>
            </p:nvSpPr>
            <p:spPr>
              <a:xfrm>
                <a:off x="7586950" y="267261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19" name="타원 2636">
                <a:extLst>
                  <a:ext uri="{FF2B5EF4-FFF2-40B4-BE49-F238E27FC236}">
                    <a16:creationId xmlns:a16="http://schemas.microsoft.com/office/drawing/2014/main" id="{9A025D12-7456-013A-1E57-F3EC881D0F3F}"/>
                  </a:ext>
                </a:extLst>
              </p:cNvPr>
              <p:cNvSpPr/>
              <p:nvPr/>
            </p:nvSpPr>
            <p:spPr>
              <a:xfrm>
                <a:off x="7722879" y="267261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20" name="타원 2637">
                <a:extLst>
                  <a:ext uri="{FF2B5EF4-FFF2-40B4-BE49-F238E27FC236}">
                    <a16:creationId xmlns:a16="http://schemas.microsoft.com/office/drawing/2014/main" id="{74D46222-908E-4CEF-5EDF-737D68CAED98}"/>
                  </a:ext>
                </a:extLst>
              </p:cNvPr>
              <p:cNvSpPr/>
              <p:nvPr/>
            </p:nvSpPr>
            <p:spPr>
              <a:xfrm>
                <a:off x="7450691" y="267261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21" name="타원 2638">
                <a:extLst>
                  <a:ext uri="{FF2B5EF4-FFF2-40B4-BE49-F238E27FC236}">
                    <a16:creationId xmlns:a16="http://schemas.microsoft.com/office/drawing/2014/main" id="{D90121FF-FD0D-1BC4-B8DA-506E5B140ABB}"/>
                  </a:ext>
                </a:extLst>
              </p:cNvPr>
              <p:cNvSpPr/>
              <p:nvPr/>
            </p:nvSpPr>
            <p:spPr>
              <a:xfrm>
                <a:off x="6771054" y="267261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22" name="타원 2639">
                <a:extLst>
                  <a:ext uri="{FF2B5EF4-FFF2-40B4-BE49-F238E27FC236}">
                    <a16:creationId xmlns:a16="http://schemas.microsoft.com/office/drawing/2014/main" id="{5B1E4102-662A-7BC7-58BD-790F84711F5E}"/>
                  </a:ext>
                </a:extLst>
              </p:cNvPr>
              <p:cNvSpPr/>
              <p:nvPr/>
            </p:nvSpPr>
            <p:spPr>
              <a:xfrm>
                <a:off x="6906982" y="267261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23" name="타원 2640">
                <a:extLst>
                  <a:ext uri="{FF2B5EF4-FFF2-40B4-BE49-F238E27FC236}">
                    <a16:creationId xmlns:a16="http://schemas.microsoft.com/office/drawing/2014/main" id="{6736FD9B-0F2D-3212-9C32-B5C87EFDE82F}"/>
                  </a:ext>
                </a:extLst>
              </p:cNvPr>
              <p:cNvSpPr/>
              <p:nvPr/>
            </p:nvSpPr>
            <p:spPr>
              <a:xfrm>
                <a:off x="7042909" y="267261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24" name="타원 2641">
                <a:extLst>
                  <a:ext uri="{FF2B5EF4-FFF2-40B4-BE49-F238E27FC236}">
                    <a16:creationId xmlns:a16="http://schemas.microsoft.com/office/drawing/2014/main" id="{4EB09D98-B162-780D-48A6-C547B071F304}"/>
                  </a:ext>
                </a:extLst>
              </p:cNvPr>
              <p:cNvSpPr/>
              <p:nvPr/>
            </p:nvSpPr>
            <p:spPr>
              <a:xfrm>
                <a:off x="7178837" y="267261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25" name="타원 2642">
                <a:extLst>
                  <a:ext uri="{FF2B5EF4-FFF2-40B4-BE49-F238E27FC236}">
                    <a16:creationId xmlns:a16="http://schemas.microsoft.com/office/drawing/2014/main" id="{6474C915-1BDF-4784-C07F-6BC21853E3C3}"/>
                  </a:ext>
                </a:extLst>
              </p:cNvPr>
              <p:cNvSpPr/>
              <p:nvPr/>
            </p:nvSpPr>
            <p:spPr>
              <a:xfrm>
                <a:off x="7314764" y="267261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26" name="타원 2643">
                <a:extLst>
                  <a:ext uri="{FF2B5EF4-FFF2-40B4-BE49-F238E27FC236}">
                    <a16:creationId xmlns:a16="http://schemas.microsoft.com/office/drawing/2014/main" id="{BB8EEFC0-A0D3-6A71-97A9-275572985D3F}"/>
                  </a:ext>
                </a:extLst>
              </p:cNvPr>
              <p:cNvSpPr/>
              <p:nvPr/>
            </p:nvSpPr>
            <p:spPr>
              <a:xfrm>
                <a:off x="7586950" y="280855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27" name="타원 2644">
                <a:extLst>
                  <a:ext uri="{FF2B5EF4-FFF2-40B4-BE49-F238E27FC236}">
                    <a16:creationId xmlns:a16="http://schemas.microsoft.com/office/drawing/2014/main" id="{CA2D1DEE-F72A-BE86-F40D-5C1D85A53553}"/>
                  </a:ext>
                </a:extLst>
              </p:cNvPr>
              <p:cNvSpPr/>
              <p:nvPr/>
            </p:nvSpPr>
            <p:spPr>
              <a:xfrm>
                <a:off x="7722879" y="280855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28" name="타원 2645">
                <a:extLst>
                  <a:ext uri="{FF2B5EF4-FFF2-40B4-BE49-F238E27FC236}">
                    <a16:creationId xmlns:a16="http://schemas.microsoft.com/office/drawing/2014/main" id="{B2F8C766-3C68-9030-B4F7-A95594930B08}"/>
                  </a:ext>
                </a:extLst>
              </p:cNvPr>
              <p:cNvSpPr/>
              <p:nvPr/>
            </p:nvSpPr>
            <p:spPr>
              <a:xfrm>
                <a:off x="7858806" y="280855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29" name="타원 2646">
                <a:extLst>
                  <a:ext uri="{FF2B5EF4-FFF2-40B4-BE49-F238E27FC236}">
                    <a16:creationId xmlns:a16="http://schemas.microsoft.com/office/drawing/2014/main" id="{C09F3F00-8CBC-A1B4-51AB-7C85BB014898}"/>
                  </a:ext>
                </a:extLst>
              </p:cNvPr>
              <p:cNvSpPr/>
              <p:nvPr/>
            </p:nvSpPr>
            <p:spPr>
              <a:xfrm>
                <a:off x="7994733" y="280855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30" name="타원 2647">
                <a:extLst>
                  <a:ext uri="{FF2B5EF4-FFF2-40B4-BE49-F238E27FC236}">
                    <a16:creationId xmlns:a16="http://schemas.microsoft.com/office/drawing/2014/main" id="{8691230A-A234-B88D-CBD3-DCD3451861DC}"/>
                  </a:ext>
                </a:extLst>
              </p:cNvPr>
              <p:cNvSpPr/>
              <p:nvPr/>
            </p:nvSpPr>
            <p:spPr>
              <a:xfrm>
                <a:off x="7450691" y="280855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31" name="타원 2648">
                <a:extLst>
                  <a:ext uri="{FF2B5EF4-FFF2-40B4-BE49-F238E27FC236}">
                    <a16:creationId xmlns:a16="http://schemas.microsoft.com/office/drawing/2014/main" id="{AF1DE824-2369-51C9-7B53-F58F1E1D6991}"/>
                  </a:ext>
                </a:extLst>
              </p:cNvPr>
              <p:cNvSpPr/>
              <p:nvPr/>
            </p:nvSpPr>
            <p:spPr>
              <a:xfrm>
                <a:off x="6771054" y="280855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32" name="타원 2649">
                <a:extLst>
                  <a:ext uri="{FF2B5EF4-FFF2-40B4-BE49-F238E27FC236}">
                    <a16:creationId xmlns:a16="http://schemas.microsoft.com/office/drawing/2014/main" id="{EE71F96E-FE04-E0E1-F432-1EBC693561B5}"/>
                  </a:ext>
                </a:extLst>
              </p:cNvPr>
              <p:cNvSpPr/>
              <p:nvPr/>
            </p:nvSpPr>
            <p:spPr>
              <a:xfrm>
                <a:off x="6906982" y="280855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33" name="타원 2650">
                <a:extLst>
                  <a:ext uri="{FF2B5EF4-FFF2-40B4-BE49-F238E27FC236}">
                    <a16:creationId xmlns:a16="http://schemas.microsoft.com/office/drawing/2014/main" id="{B9BAFEFD-FD84-7D9E-C680-C18ECFC2F8D1}"/>
                  </a:ext>
                </a:extLst>
              </p:cNvPr>
              <p:cNvSpPr/>
              <p:nvPr/>
            </p:nvSpPr>
            <p:spPr>
              <a:xfrm>
                <a:off x="7042909" y="280855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34" name="타원 2651">
                <a:extLst>
                  <a:ext uri="{FF2B5EF4-FFF2-40B4-BE49-F238E27FC236}">
                    <a16:creationId xmlns:a16="http://schemas.microsoft.com/office/drawing/2014/main" id="{424355C7-AE7E-B039-C316-6F3E1756A754}"/>
                  </a:ext>
                </a:extLst>
              </p:cNvPr>
              <p:cNvSpPr/>
              <p:nvPr/>
            </p:nvSpPr>
            <p:spPr>
              <a:xfrm>
                <a:off x="7178837" y="280855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35" name="타원 2652">
                <a:extLst>
                  <a:ext uri="{FF2B5EF4-FFF2-40B4-BE49-F238E27FC236}">
                    <a16:creationId xmlns:a16="http://schemas.microsoft.com/office/drawing/2014/main" id="{5CC118F1-D3D6-4F7A-FE4A-2A1646916072}"/>
                  </a:ext>
                </a:extLst>
              </p:cNvPr>
              <p:cNvSpPr/>
              <p:nvPr/>
            </p:nvSpPr>
            <p:spPr>
              <a:xfrm>
                <a:off x="7314764" y="280855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36" name="타원 2653">
                <a:extLst>
                  <a:ext uri="{FF2B5EF4-FFF2-40B4-BE49-F238E27FC236}">
                    <a16:creationId xmlns:a16="http://schemas.microsoft.com/office/drawing/2014/main" id="{E3CF360B-D526-9669-746B-D67A066CB62C}"/>
                  </a:ext>
                </a:extLst>
              </p:cNvPr>
              <p:cNvSpPr/>
              <p:nvPr/>
            </p:nvSpPr>
            <p:spPr>
              <a:xfrm>
                <a:off x="7586950" y="294449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37" name="타원 2654">
                <a:extLst>
                  <a:ext uri="{FF2B5EF4-FFF2-40B4-BE49-F238E27FC236}">
                    <a16:creationId xmlns:a16="http://schemas.microsoft.com/office/drawing/2014/main" id="{30D47A01-E9CD-DCF0-F125-A2DA1A786EB9}"/>
                  </a:ext>
                </a:extLst>
              </p:cNvPr>
              <p:cNvSpPr/>
              <p:nvPr/>
            </p:nvSpPr>
            <p:spPr>
              <a:xfrm>
                <a:off x="7722879" y="294449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38" name="타원 2655">
                <a:extLst>
                  <a:ext uri="{FF2B5EF4-FFF2-40B4-BE49-F238E27FC236}">
                    <a16:creationId xmlns:a16="http://schemas.microsoft.com/office/drawing/2014/main" id="{14BE20E5-AA86-00B2-2760-BAE1486B474C}"/>
                  </a:ext>
                </a:extLst>
              </p:cNvPr>
              <p:cNvSpPr/>
              <p:nvPr/>
            </p:nvSpPr>
            <p:spPr>
              <a:xfrm>
                <a:off x="7858806" y="294449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39" name="타원 2656">
                <a:extLst>
                  <a:ext uri="{FF2B5EF4-FFF2-40B4-BE49-F238E27FC236}">
                    <a16:creationId xmlns:a16="http://schemas.microsoft.com/office/drawing/2014/main" id="{6EFC861E-36F1-F62A-C197-078E2895B84B}"/>
                  </a:ext>
                </a:extLst>
              </p:cNvPr>
              <p:cNvSpPr/>
              <p:nvPr/>
            </p:nvSpPr>
            <p:spPr>
              <a:xfrm>
                <a:off x="7994733" y="294449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40" name="타원 2657">
                <a:extLst>
                  <a:ext uri="{FF2B5EF4-FFF2-40B4-BE49-F238E27FC236}">
                    <a16:creationId xmlns:a16="http://schemas.microsoft.com/office/drawing/2014/main" id="{47ED892A-FED3-76AC-D77E-6FE680B160C7}"/>
                  </a:ext>
                </a:extLst>
              </p:cNvPr>
              <p:cNvSpPr/>
              <p:nvPr/>
            </p:nvSpPr>
            <p:spPr>
              <a:xfrm>
                <a:off x="7450691" y="294449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41" name="타원 2658">
                <a:extLst>
                  <a:ext uri="{FF2B5EF4-FFF2-40B4-BE49-F238E27FC236}">
                    <a16:creationId xmlns:a16="http://schemas.microsoft.com/office/drawing/2014/main" id="{90833D9D-6777-94BE-E828-4F128D85F941}"/>
                  </a:ext>
                </a:extLst>
              </p:cNvPr>
              <p:cNvSpPr/>
              <p:nvPr/>
            </p:nvSpPr>
            <p:spPr>
              <a:xfrm>
                <a:off x="6771054" y="294449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42" name="타원 2659">
                <a:extLst>
                  <a:ext uri="{FF2B5EF4-FFF2-40B4-BE49-F238E27FC236}">
                    <a16:creationId xmlns:a16="http://schemas.microsoft.com/office/drawing/2014/main" id="{5D720B61-EF48-0495-BF15-F85E450F9512}"/>
                  </a:ext>
                </a:extLst>
              </p:cNvPr>
              <p:cNvSpPr/>
              <p:nvPr/>
            </p:nvSpPr>
            <p:spPr>
              <a:xfrm>
                <a:off x="6906982" y="294449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43" name="타원 2660">
                <a:extLst>
                  <a:ext uri="{FF2B5EF4-FFF2-40B4-BE49-F238E27FC236}">
                    <a16:creationId xmlns:a16="http://schemas.microsoft.com/office/drawing/2014/main" id="{F35E4E8B-3B23-081C-D02E-0DC3C745A5E4}"/>
                  </a:ext>
                </a:extLst>
              </p:cNvPr>
              <p:cNvSpPr/>
              <p:nvPr/>
            </p:nvSpPr>
            <p:spPr>
              <a:xfrm>
                <a:off x="7042909" y="294449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44" name="타원 2661">
                <a:extLst>
                  <a:ext uri="{FF2B5EF4-FFF2-40B4-BE49-F238E27FC236}">
                    <a16:creationId xmlns:a16="http://schemas.microsoft.com/office/drawing/2014/main" id="{E16B092A-E5C8-385A-DF31-F1BE273D35D7}"/>
                  </a:ext>
                </a:extLst>
              </p:cNvPr>
              <p:cNvSpPr/>
              <p:nvPr/>
            </p:nvSpPr>
            <p:spPr>
              <a:xfrm>
                <a:off x="7178837" y="294449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45" name="타원 2662">
                <a:extLst>
                  <a:ext uri="{FF2B5EF4-FFF2-40B4-BE49-F238E27FC236}">
                    <a16:creationId xmlns:a16="http://schemas.microsoft.com/office/drawing/2014/main" id="{756CA1EA-A420-4B76-020D-F9EFB2E95775}"/>
                  </a:ext>
                </a:extLst>
              </p:cNvPr>
              <p:cNvSpPr/>
              <p:nvPr/>
            </p:nvSpPr>
            <p:spPr>
              <a:xfrm>
                <a:off x="7314764" y="294449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46" name="타원 2663">
                <a:extLst>
                  <a:ext uri="{FF2B5EF4-FFF2-40B4-BE49-F238E27FC236}">
                    <a16:creationId xmlns:a16="http://schemas.microsoft.com/office/drawing/2014/main" id="{7F6478C6-996D-2617-E941-7282110DBAC2}"/>
                  </a:ext>
                </a:extLst>
              </p:cNvPr>
              <p:cNvSpPr/>
              <p:nvPr/>
            </p:nvSpPr>
            <p:spPr>
              <a:xfrm>
                <a:off x="7586950" y="308043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47" name="타원 2664">
                <a:extLst>
                  <a:ext uri="{FF2B5EF4-FFF2-40B4-BE49-F238E27FC236}">
                    <a16:creationId xmlns:a16="http://schemas.microsoft.com/office/drawing/2014/main" id="{31B67C03-46DE-870F-EC51-DF7265DB6839}"/>
                  </a:ext>
                </a:extLst>
              </p:cNvPr>
              <p:cNvSpPr/>
              <p:nvPr/>
            </p:nvSpPr>
            <p:spPr>
              <a:xfrm>
                <a:off x="7722879" y="308043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48" name="타원 2665">
                <a:extLst>
                  <a:ext uri="{FF2B5EF4-FFF2-40B4-BE49-F238E27FC236}">
                    <a16:creationId xmlns:a16="http://schemas.microsoft.com/office/drawing/2014/main" id="{5866E28E-83A7-35AB-A4E8-DC097636EA0A}"/>
                  </a:ext>
                </a:extLst>
              </p:cNvPr>
              <p:cNvSpPr/>
              <p:nvPr/>
            </p:nvSpPr>
            <p:spPr>
              <a:xfrm>
                <a:off x="7858806" y="308043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49" name="타원 2666">
                <a:extLst>
                  <a:ext uri="{FF2B5EF4-FFF2-40B4-BE49-F238E27FC236}">
                    <a16:creationId xmlns:a16="http://schemas.microsoft.com/office/drawing/2014/main" id="{0BE56E57-144C-06BA-9C8E-86438468A432}"/>
                  </a:ext>
                </a:extLst>
              </p:cNvPr>
              <p:cNvSpPr/>
              <p:nvPr/>
            </p:nvSpPr>
            <p:spPr>
              <a:xfrm>
                <a:off x="7994733" y="308043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50" name="타원 2667">
                <a:extLst>
                  <a:ext uri="{FF2B5EF4-FFF2-40B4-BE49-F238E27FC236}">
                    <a16:creationId xmlns:a16="http://schemas.microsoft.com/office/drawing/2014/main" id="{D44669C4-6C71-BA06-BF23-2EECCD47F619}"/>
                  </a:ext>
                </a:extLst>
              </p:cNvPr>
              <p:cNvSpPr/>
              <p:nvPr/>
            </p:nvSpPr>
            <p:spPr>
              <a:xfrm>
                <a:off x="7450691" y="308043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51" name="타원 2668">
                <a:extLst>
                  <a:ext uri="{FF2B5EF4-FFF2-40B4-BE49-F238E27FC236}">
                    <a16:creationId xmlns:a16="http://schemas.microsoft.com/office/drawing/2014/main" id="{2D7B069A-11A0-85F2-11EF-8F85FB545059}"/>
                  </a:ext>
                </a:extLst>
              </p:cNvPr>
              <p:cNvSpPr/>
              <p:nvPr/>
            </p:nvSpPr>
            <p:spPr>
              <a:xfrm>
                <a:off x="6771054" y="308043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52" name="타원 2669">
                <a:extLst>
                  <a:ext uri="{FF2B5EF4-FFF2-40B4-BE49-F238E27FC236}">
                    <a16:creationId xmlns:a16="http://schemas.microsoft.com/office/drawing/2014/main" id="{A80EA711-4589-1B84-572E-77718C04844B}"/>
                  </a:ext>
                </a:extLst>
              </p:cNvPr>
              <p:cNvSpPr/>
              <p:nvPr/>
            </p:nvSpPr>
            <p:spPr>
              <a:xfrm>
                <a:off x="6906982" y="308043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53" name="타원 2670">
                <a:extLst>
                  <a:ext uri="{FF2B5EF4-FFF2-40B4-BE49-F238E27FC236}">
                    <a16:creationId xmlns:a16="http://schemas.microsoft.com/office/drawing/2014/main" id="{E4EFDBEB-68C5-4DE3-AF5C-39905530F9FA}"/>
                  </a:ext>
                </a:extLst>
              </p:cNvPr>
              <p:cNvSpPr/>
              <p:nvPr/>
            </p:nvSpPr>
            <p:spPr>
              <a:xfrm>
                <a:off x="7042909" y="308043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54" name="타원 2671">
                <a:extLst>
                  <a:ext uri="{FF2B5EF4-FFF2-40B4-BE49-F238E27FC236}">
                    <a16:creationId xmlns:a16="http://schemas.microsoft.com/office/drawing/2014/main" id="{F2EFE5E3-8B6C-4551-07D0-12BB24BB7727}"/>
                  </a:ext>
                </a:extLst>
              </p:cNvPr>
              <p:cNvSpPr/>
              <p:nvPr/>
            </p:nvSpPr>
            <p:spPr>
              <a:xfrm>
                <a:off x="7178837" y="308043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55" name="타원 2672">
                <a:extLst>
                  <a:ext uri="{FF2B5EF4-FFF2-40B4-BE49-F238E27FC236}">
                    <a16:creationId xmlns:a16="http://schemas.microsoft.com/office/drawing/2014/main" id="{CE636EC0-268D-FC20-1438-C84B2E730742}"/>
                  </a:ext>
                </a:extLst>
              </p:cNvPr>
              <p:cNvSpPr/>
              <p:nvPr/>
            </p:nvSpPr>
            <p:spPr>
              <a:xfrm>
                <a:off x="7314764" y="308043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56" name="타원 2673">
                <a:extLst>
                  <a:ext uri="{FF2B5EF4-FFF2-40B4-BE49-F238E27FC236}">
                    <a16:creationId xmlns:a16="http://schemas.microsoft.com/office/drawing/2014/main" id="{D68F0105-416B-DD71-9383-361550FCD4D5}"/>
                  </a:ext>
                </a:extLst>
              </p:cNvPr>
              <p:cNvSpPr/>
              <p:nvPr/>
            </p:nvSpPr>
            <p:spPr>
              <a:xfrm>
                <a:off x="7586950" y="3216377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57" name="타원 2674">
                <a:extLst>
                  <a:ext uri="{FF2B5EF4-FFF2-40B4-BE49-F238E27FC236}">
                    <a16:creationId xmlns:a16="http://schemas.microsoft.com/office/drawing/2014/main" id="{E50791CC-EC4B-576A-0A51-6ED263410F0D}"/>
                  </a:ext>
                </a:extLst>
              </p:cNvPr>
              <p:cNvSpPr/>
              <p:nvPr/>
            </p:nvSpPr>
            <p:spPr>
              <a:xfrm>
                <a:off x="7858806" y="3216377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58" name="타원 2675">
                <a:extLst>
                  <a:ext uri="{FF2B5EF4-FFF2-40B4-BE49-F238E27FC236}">
                    <a16:creationId xmlns:a16="http://schemas.microsoft.com/office/drawing/2014/main" id="{583EE41B-7514-2971-173B-8124076FE244}"/>
                  </a:ext>
                </a:extLst>
              </p:cNvPr>
              <p:cNvSpPr/>
              <p:nvPr/>
            </p:nvSpPr>
            <p:spPr>
              <a:xfrm>
                <a:off x="7450691" y="3216377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59" name="타원 2676">
                <a:extLst>
                  <a:ext uri="{FF2B5EF4-FFF2-40B4-BE49-F238E27FC236}">
                    <a16:creationId xmlns:a16="http://schemas.microsoft.com/office/drawing/2014/main" id="{816D487B-2D3C-5BC3-FB84-1724720B1E5C}"/>
                  </a:ext>
                </a:extLst>
              </p:cNvPr>
              <p:cNvSpPr/>
              <p:nvPr/>
            </p:nvSpPr>
            <p:spPr>
              <a:xfrm>
                <a:off x="7722879" y="3352319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60" name="타원 2677">
                <a:extLst>
                  <a:ext uri="{FF2B5EF4-FFF2-40B4-BE49-F238E27FC236}">
                    <a16:creationId xmlns:a16="http://schemas.microsoft.com/office/drawing/2014/main" id="{0F6F17E8-5459-0225-996B-4D9C7D90E13B}"/>
                  </a:ext>
                </a:extLst>
              </p:cNvPr>
              <p:cNvSpPr/>
              <p:nvPr/>
            </p:nvSpPr>
            <p:spPr>
              <a:xfrm>
                <a:off x="7858806" y="3352319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61" name="타원 2678">
                <a:extLst>
                  <a:ext uri="{FF2B5EF4-FFF2-40B4-BE49-F238E27FC236}">
                    <a16:creationId xmlns:a16="http://schemas.microsoft.com/office/drawing/2014/main" id="{B14649D5-17B0-EFD4-DA96-544286399966}"/>
                  </a:ext>
                </a:extLst>
              </p:cNvPr>
              <p:cNvSpPr/>
              <p:nvPr/>
            </p:nvSpPr>
            <p:spPr>
              <a:xfrm>
                <a:off x="8131700" y="280855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62" name="타원 2679">
                <a:extLst>
                  <a:ext uri="{FF2B5EF4-FFF2-40B4-BE49-F238E27FC236}">
                    <a16:creationId xmlns:a16="http://schemas.microsoft.com/office/drawing/2014/main" id="{5CFC0834-EBEA-96F9-9830-0E8FD2DFD8BA}"/>
                  </a:ext>
                </a:extLst>
              </p:cNvPr>
              <p:cNvSpPr/>
              <p:nvPr/>
            </p:nvSpPr>
            <p:spPr>
              <a:xfrm>
                <a:off x="8131700" y="294449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63" name="타원 2680">
                <a:extLst>
                  <a:ext uri="{FF2B5EF4-FFF2-40B4-BE49-F238E27FC236}">
                    <a16:creationId xmlns:a16="http://schemas.microsoft.com/office/drawing/2014/main" id="{D300A078-37B4-CFD4-35F6-67A75042EF70}"/>
                  </a:ext>
                </a:extLst>
              </p:cNvPr>
              <p:cNvSpPr/>
              <p:nvPr/>
            </p:nvSpPr>
            <p:spPr>
              <a:xfrm>
                <a:off x="8131700" y="308043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14" name="그룹 2231">
              <a:extLst>
                <a:ext uri="{FF2B5EF4-FFF2-40B4-BE49-F238E27FC236}">
                  <a16:creationId xmlns:a16="http://schemas.microsoft.com/office/drawing/2014/main" id="{7A0FCA9E-D4B0-FE38-F1CE-F881CFBB7239}"/>
                </a:ext>
              </a:extLst>
            </p:cNvPr>
            <p:cNvGrpSpPr/>
            <p:nvPr/>
          </p:nvGrpSpPr>
          <p:grpSpPr>
            <a:xfrm>
              <a:off x="3915910" y="2400728"/>
              <a:ext cx="1313458" cy="1586455"/>
              <a:chOff x="3915910" y="2400728"/>
              <a:chExt cx="1313458" cy="1586455"/>
            </a:xfrm>
            <a:grpFill/>
          </p:grpSpPr>
          <p:sp>
            <p:nvSpPr>
              <p:cNvPr id="301" name="타원 2518">
                <a:extLst>
                  <a:ext uri="{FF2B5EF4-FFF2-40B4-BE49-F238E27FC236}">
                    <a16:creationId xmlns:a16="http://schemas.microsoft.com/office/drawing/2014/main" id="{B6278673-6C6E-453A-0A35-162411370881}"/>
                  </a:ext>
                </a:extLst>
              </p:cNvPr>
              <p:cNvSpPr/>
              <p:nvPr/>
            </p:nvSpPr>
            <p:spPr>
              <a:xfrm>
                <a:off x="4867735" y="2400728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02" name="타원 2519">
                <a:extLst>
                  <a:ext uri="{FF2B5EF4-FFF2-40B4-BE49-F238E27FC236}">
                    <a16:creationId xmlns:a16="http://schemas.microsoft.com/office/drawing/2014/main" id="{5C795FDF-48EF-331F-4AFD-47064AB3DB8E}"/>
                  </a:ext>
                </a:extLst>
              </p:cNvPr>
              <p:cNvSpPr/>
              <p:nvPr/>
            </p:nvSpPr>
            <p:spPr>
              <a:xfrm>
                <a:off x="4867735" y="267261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03" name="타원 2520">
                <a:extLst>
                  <a:ext uri="{FF2B5EF4-FFF2-40B4-BE49-F238E27FC236}">
                    <a16:creationId xmlns:a16="http://schemas.microsoft.com/office/drawing/2014/main" id="{C0969923-768A-8241-4627-152A567CC126}"/>
                  </a:ext>
                </a:extLst>
              </p:cNvPr>
              <p:cNvSpPr/>
              <p:nvPr/>
            </p:nvSpPr>
            <p:spPr>
              <a:xfrm>
                <a:off x="5003663" y="267261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04" name="타원 2521">
                <a:extLst>
                  <a:ext uri="{FF2B5EF4-FFF2-40B4-BE49-F238E27FC236}">
                    <a16:creationId xmlns:a16="http://schemas.microsoft.com/office/drawing/2014/main" id="{1D718CEB-6CB8-8230-5DDF-4CE85EE4EEBA}"/>
                  </a:ext>
                </a:extLst>
              </p:cNvPr>
              <p:cNvSpPr/>
              <p:nvPr/>
            </p:nvSpPr>
            <p:spPr>
              <a:xfrm>
                <a:off x="4867735" y="280855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05" name="타원 2522">
                <a:extLst>
                  <a:ext uri="{FF2B5EF4-FFF2-40B4-BE49-F238E27FC236}">
                    <a16:creationId xmlns:a16="http://schemas.microsoft.com/office/drawing/2014/main" id="{D3039550-57C1-BBF7-1AED-26DF9AFE53C1}"/>
                  </a:ext>
                </a:extLst>
              </p:cNvPr>
              <p:cNvSpPr/>
              <p:nvPr/>
            </p:nvSpPr>
            <p:spPr>
              <a:xfrm>
                <a:off x="5003663" y="280855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06" name="타원 2523">
                <a:extLst>
                  <a:ext uri="{FF2B5EF4-FFF2-40B4-BE49-F238E27FC236}">
                    <a16:creationId xmlns:a16="http://schemas.microsoft.com/office/drawing/2014/main" id="{C8F1B51A-59CD-0BAE-CA60-257C32BA7EBB}"/>
                  </a:ext>
                </a:extLst>
              </p:cNvPr>
              <p:cNvSpPr/>
              <p:nvPr/>
            </p:nvSpPr>
            <p:spPr>
              <a:xfrm>
                <a:off x="5139591" y="280855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07" name="타원 2524">
                <a:extLst>
                  <a:ext uri="{FF2B5EF4-FFF2-40B4-BE49-F238E27FC236}">
                    <a16:creationId xmlns:a16="http://schemas.microsoft.com/office/drawing/2014/main" id="{5E2791B1-6533-8EF2-24B6-D8C2C3639101}"/>
                  </a:ext>
                </a:extLst>
              </p:cNvPr>
              <p:cNvSpPr/>
              <p:nvPr/>
            </p:nvSpPr>
            <p:spPr>
              <a:xfrm>
                <a:off x="4731476" y="280855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08" name="타원 2525">
                <a:extLst>
                  <a:ext uri="{FF2B5EF4-FFF2-40B4-BE49-F238E27FC236}">
                    <a16:creationId xmlns:a16="http://schemas.microsoft.com/office/drawing/2014/main" id="{25D274C9-9FA7-13A5-50C9-FA5F6AD77E73}"/>
                  </a:ext>
                </a:extLst>
              </p:cNvPr>
              <p:cNvSpPr/>
              <p:nvPr/>
            </p:nvSpPr>
            <p:spPr>
              <a:xfrm>
                <a:off x="4867735" y="294449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09" name="타원 2526">
                <a:extLst>
                  <a:ext uri="{FF2B5EF4-FFF2-40B4-BE49-F238E27FC236}">
                    <a16:creationId xmlns:a16="http://schemas.microsoft.com/office/drawing/2014/main" id="{B628F3F7-5892-DEDF-4F09-B4CA8CC883BD}"/>
                  </a:ext>
                </a:extLst>
              </p:cNvPr>
              <p:cNvSpPr/>
              <p:nvPr/>
            </p:nvSpPr>
            <p:spPr>
              <a:xfrm>
                <a:off x="3915910" y="308331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10" name="타원 2527">
                <a:extLst>
                  <a:ext uri="{FF2B5EF4-FFF2-40B4-BE49-F238E27FC236}">
                    <a16:creationId xmlns:a16="http://schemas.microsoft.com/office/drawing/2014/main" id="{DC39793B-BAC8-3B4D-1DAD-FF4C67876A30}"/>
                  </a:ext>
                </a:extLst>
              </p:cNvPr>
              <p:cNvSpPr/>
              <p:nvPr/>
            </p:nvSpPr>
            <p:spPr>
              <a:xfrm>
                <a:off x="4051837" y="308331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11" name="타원 2528">
                <a:extLst>
                  <a:ext uri="{FF2B5EF4-FFF2-40B4-BE49-F238E27FC236}">
                    <a16:creationId xmlns:a16="http://schemas.microsoft.com/office/drawing/2014/main" id="{FDD1608B-EFEC-6CCF-0AFC-A51887CAB865}"/>
                  </a:ext>
                </a:extLst>
              </p:cNvPr>
              <p:cNvSpPr/>
              <p:nvPr/>
            </p:nvSpPr>
            <p:spPr>
              <a:xfrm>
                <a:off x="4731476" y="294449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12" name="타원 2529">
                <a:extLst>
                  <a:ext uri="{FF2B5EF4-FFF2-40B4-BE49-F238E27FC236}">
                    <a16:creationId xmlns:a16="http://schemas.microsoft.com/office/drawing/2014/main" id="{9D135BDD-61ED-C4C7-3227-36B88D1110AE}"/>
                  </a:ext>
                </a:extLst>
              </p:cNvPr>
              <p:cNvSpPr/>
              <p:nvPr/>
            </p:nvSpPr>
            <p:spPr>
              <a:xfrm>
                <a:off x="4595549" y="2944494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13" name="타원 2530">
                <a:extLst>
                  <a:ext uri="{FF2B5EF4-FFF2-40B4-BE49-F238E27FC236}">
                    <a16:creationId xmlns:a16="http://schemas.microsoft.com/office/drawing/2014/main" id="{1B170FA5-D8F2-084C-0E5A-7430DD550F7F}"/>
                  </a:ext>
                </a:extLst>
              </p:cNvPr>
              <p:cNvSpPr/>
              <p:nvPr/>
            </p:nvSpPr>
            <p:spPr>
              <a:xfrm>
                <a:off x="4731476" y="308043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14" name="타원 2531">
                <a:extLst>
                  <a:ext uri="{FF2B5EF4-FFF2-40B4-BE49-F238E27FC236}">
                    <a16:creationId xmlns:a16="http://schemas.microsoft.com/office/drawing/2014/main" id="{ED38828F-30F0-B5D9-A1B5-21930DECD2EC}"/>
                  </a:ext>
                </a:extLst>
              </p:cNvPr>
              <p:cNvSpPr/>
              <p:nvPr/>
            </p:nvSpPr>
            <p:spPr>
              <a:xfrm>
                <a:off x="4459621" y="308043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15" name="타원 2532">
                <a:extLst>
                  <a:ext uri="{FF2B5EF4-FFF2-40B4-BE49-F238E27FC236}">
                    <a16:creationId xmlns:a16="http://schemas.microsoft.com/office/drawing/2014/main" id="{F5105FC5-0B11-1C9F-78EC-8D429196BE3C}"/>
                  </a:ext>
                </a:extLst>
              </p:cNvPr>
              <p:cNvSpPr/>
              <p:nvPr/>
            </p:nvSpPr>
            <p:spPr>
              <a:xfrm>
                <a:off x="4595549" y="308043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16" name="타원 2533">
                <a:extLst>
                  <a:ext uri="{FF2B5EF4-FFF2-40B4-BE49-F238E27FC236}">
                    <a16:creationId xmlns:a16="http://schemas.microsoft.com/office/drawing/2014/main" id="{D259014D-5446-3D9B-7828-1BE7C41CB3C2}"/>
                  </a:ext>
                </a:extLst>
              </p:cNvPr>
              <p:cNvSpPr/>
              <p:nvPr/>
            </p:nvSpPr>
            <p:spPr>
              <a:xfrm>
                <a:off x="4731476" y="3216377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17" name="타원 2534">
                <a:extLst>
                  <a:ext uri="{FF2B5EF4-FFF2-40B4-BE49-F238E27FC236}">
                    <a16:creationId xmlns:a16="http://schemas.microsoft.com/office/drawing/2014/main" id="{93B8455D-94D7-0406-F7A2-F5EEA163A664}"/>
                  </a:ext>
                </a:extLst>
              </p:cNvPr>
              <p:cNvSpPr/>
              <p:nvPr/>
            </p:nvSpPr>
            <p:spPr>
              <a:xfrm>
                <a:off x="4459621" y="3216377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18" name="타원 2535">
                <a:extLst>
                  <a:ext uri="{FF2B5EF4-FFF2-40B4-BE49-F238E27FC236}">
                    <a16:creationId xmlns:a16="http://schemas.microsoft.com/office/drawing/2014/main" id="{2D763C7B-9122-D4C1-43EE-230CDF2F3A41}"/>
                  </a:ext>
                </a:extLst>
              </p:cNvPr>
              <p:cNvSpPr/>
              <p:nvPr/>
            </p:nvSpPr>
            <p:spPr>
              <a:xfrm>
                <a:off x="4595549" y="3216377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19" name="타원 2536">
                <a:extLst>
                  <a:ext uri="{FF2B5EF4-FFF2-40B4-BE49-F238E27FC236}">
                    <a16:creationId xmlns:a16="http://schemas.microsoft.com/office/drawing/2014/main" id="{6272BE92-183C-EE2B-DD03-86CAC31D7FE1}"/>
                  </a:ext>
                </a:extLst>
              </p:cNvPr>
              <p:cNvSpPr/>
              <p:nvPr/>
            </p:nvSpPr>
            <p:spPr>
              <a:xfrm>
                <a:off x="4867735" y="3352319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20" name="타원 2537">
                <a:extLst>
                  <a:ext uri="{FF2B5EF4-FFF2-40B4-BE49-F238E27FC236}">
                    <a16:creationId xmlns:a16="http://schemas.microsoft.com/office/drawing/2014/main" id="{4A9A1C36-EE10-061A-5D1A-F1522E7C7CC5}"/>
                  </a:ext>
                </a:extLst>
              </p:cNvPr>
              <p:cNvSpPr/>
              <p:nvPr/>
            </p:nvSpPr>
            <p:spPr>
              <a:xfrm>
                <a:off x="4187767" y="3352319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21" name="타원 2538">
                <a:extLst>
                  <a:ext uri="{FF2B5EF4-FFF2-40B4-BE49-F238E27FC236}">
                    <a16:creationId xmlns:a16="http://schemas.microsoft.com/office/drawing/2014/main" id="{DC1D693C-4C06-D767-7F0B-D3C24E5C5AC0}"/>
                  </a:ext>
                </a:extLst>
              </p:cNvPr>
              <p:cNvSpPr/>
              <p:nvPr/>
            </p:nvSpPr>
            <p:spPr>
              <a:xfrm>
                <a:off x="4323694" y="3352319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22" name="타원 2539">
                <a:extLst>
                  <a:ext uri="{FF2B5EF4-FFF2-40B4-BE49-F238E27FC236}">
                    <a16:creationId xmlns:a16="http://schemas.microsoft.com/office/drawing/2014/main" id="{3DCA3A20-EB7E-69E8-19A2-DF2490F41271}"/>
                  </a:ext>
                </a:extLst>
              </p:cNvPr>
              <p:cNvSpPr/>
              <p:nvPr/>
            </p:nvSpPr>
            <p:spPr>
              <a:xfrm>
                <a:off x="4595549" y="3352319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23" name="타원 2540">
                <a:extLst>
                  <a:ext uri="{FF2B5EF4-FFF2-40B4-BE49-F238E27FC236}">
                    <a16:creationId xmlns:a16="http://schemas.microsoft.com/office/drawing/2014/main" id="{69CC127D-8474-B98F-1D8B-511CA2C74767}"/>
                  </a:ext>
                </a:extLst>
              </p:cNvPr>
              <p:cNvSpPr/>
              <p:nvPr/>
            </p:nvSpPr>
            <p:spPr>
              <a:xfrm>
                <a:off x="4867735" y="348826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24" name="타원 2541">
                <a:extLst>
                  <a:ext uri="{FF2B5EF4-FFF2-40B4-BE49-F238E27FC236}">
                    <a16:creationId xmlns:a16="http://schemas.microsoft.com/office/drawing/2014/main" id="{43BB40AC-07C8-88D6-A5C6-DF4F2A6645E3}"/>
                  </a:ext>
                </a:extLst>
              </p:cNvPr>
              <p:cNvSpPr/>
              <p:nvPr/>
            </p:nvSpPr>
            <p:spPr>
              <a:xfrm>
                <a:off x="4731476" y="348826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25" name="타원 2542">
                <a:extLst>
                  <a:ext uri="{FF2B5EF4-FFF2-40B4-BE49-F238E27FC236}">
                    <a16:creationId xmlns:a16="http://schemas.microsoft.com/office/drawing/2014/main" id="{FED871AB-029A-37AF-5F5C-EF2BB34C3F7D}"/>
                  </a:ext>
                </a:extLst>
              </p:cNvPr>
              <p:cNvSpPr/>
              <p:nvPr/>
            </p:nvSpPr>
            <p:spPr>
              <a:xfrm>
                <a:off x="4187767" y="348826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26" name="타원 2543">
                <a:extLst>
                  <a:ext uri="{FF2B5EF4-FFF2-40B4-BE49-F238E27FC236}">
                    <a16:creationId xmlns:a16="http://schemas.microsoft.com/office/drawing/2014/main" id="{71FDF670-5EA0-F766-8D42-306146EA60E8}"/>
                  </a:ext>
                </a:extLst>
              </p:cNvPr>
              <p:cNvSpPr/>
              <p:nvPr/>
            </p:nvSpPr>
            <p:spPr>
              <a:xfrm>
                <a:off x="4323694" y="348826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27" name="타원 2544">
                <a:extLst>
                  <a:ext uri="{FF2B5EF4-FFF2-40B4-BE49-F238E27FC236}">
                    <a16:creationId xmlns:a16="http://schemas.microsoft.com/office/drawing/2014/main" id="{DF87F516-5D90-FC48-E239-C938AC28DFAF}"/>
                  </a:ext>
                </a:extLst>
              </p:cNvPr>
              <p:cNvSpPr/>
              <p:nvPr/>
            </p:nvSpPr>
            <p:spPr>
              <a:xfrm>
                <a:off x="4459621" y="348826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28" name="타원 2545">
                <a:extLst>
                  <a:ext uri="{FF2B5EF4-FFF2-40B4-BE49-F238E27FC236}">
                    <a16:creationId xmlns:a16="http://schemas.microsoft.com/office/drawing/2014/main" id="{7D3595BF-08E7-FCD6-CA81-55F5C07BA3BA}"/>
                  </a:ext>
                </a:extLst>
              </p:cNvPr>
              <p:cNvSpPr/>
              <p:nvPr/>
            </p:nvSpPr>
            <p:spPr>
              <a:xfrm>
                <a:off x="4595549" y="348826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29" name="타원 2546">
                <a:extLst>
                  <a:ext uri="{FF2B5EF4-FFF2-40B4-BE49-F238E27FC236}">
                    <a16:creationId xmlns:a16="http://schemas.microsoft.com/office/drawing/2014/main" id="{B7B6CD91-6428-B8EA-F8F9-9CBD58E72C0C}"/>
                  </a:ext>
                </a:extLst>
              </p:cNvPr>
              <p:cNvSpPr/>
              <p:nvPr/>
            </p:nvSpPr>
            <p:spPr>
              <a:xfrm>
                <a:off x="4867735" y="362420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30" name="타원 2547">
                <a:extLst>
                  <a:ext uri="{FF2B5EF4-FFF2-40B4-BE49-F238E27FC236}">
                    <a16:creationId xmlns:a16="http://schemas.microsoft.com/office/drawing/2014/main" id="{29F6FB3E-4213-59E8-040C-0BA5467974C4}"/>
                  </a:ext>
                </a:extLst>
              </p:cNvPr>
              <p:cNvSpPr/>
              <p:nvPr/>
            </p:nvSpPr>
            <p:spPr>
              <a:xfrm>
                <a:off x="4731476" y="362420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31" name="타원 2548">
                <a:extLst>
                  <a:ext uri="{FF2B5EF4-FFF2-40B4-BE49-F238E27FC236}">
                    <a16:creationId xmlns:a16="http://schemas.microsoft.com/office/drawing/2014/main" id="{9796ACFC-AF5F-CB33-C0C3-871CA222A90B}"/>
                  </a:ext>
                </a:extLst>
              </p:cNvPr>
              <p:cNvSpPr/>
              <p:nvPr/>
            </p:nvSpPr>
            <p:spPr>
              <a:xfrm>
                <a:off x="4323694" y="362420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32" name="타원 2549">
                <a:extLst>
                  <a:ext uri="{FF2B5EF4-FFF2-40B4-BE49-F238E27FC236}">
                    <a16:creationId xmlns:a16="http://schemas.microsoft.com/office/drawing/2014/main" id="{6D852AEA-F637-EDD4-FE2A-4E251F2795D1}"/>
                  </a:ext>
                </a:extLst>
              </p:cNvPr>
              <p:cNvSpPr/>
              <p:nvPr/>
            </p:nvSpPr>
            <p:spPr>
              <a:xfrm>
                <a:off x="4459621" y="362420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33" name="타원 2550">
                <a:extLst>
                  <a:ext uri="{FF2B5EF4-FFF2-40B4-BE49-F238E27FC236}">
                    <a16:creationId xmlns:a16="http://schemas.microsoft.com/office/drawing/2014/main" id="{1E03910F-B138-AE3A-0B39-9FA41F064D9F}"/>
                  </a:ext>
                </a:extLst>
              </p:cNvPr>
              <p:cNvSpPr/>
              <p:nvPr/>
            </p:nvSpPr>
            <p:spPr>
              <a:xfrm>
                <a:off x="4595549" y="362420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34" name="타원 2551">
                <a:extLst>
                  <a:ext uri="{FF2B5EF4-FFF2-40B4-BE49-F238E27FC236}">
                    <a16:creationId xmlns:a16="http://schemas.microsoft.com/office/drawing/2014/main" id="{DCD19DFF-CFE8-E6DF-2CC0-4F754D199573}"/>
                  </a:ext>
                </a:extLst>
              </p:cNvPr>
              <p:cNvSpPr/>
              <p:nvPr/>
            </p:nvSpPr>
            <p:spPr>
              <a:xfrm>
                <a:off x="4867735" y="376015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35" name="타원 2552">
                <a:extLst>
                  <a:ext uri="{FF2B5EF4-FFF2-40B4-BE49-F238E27FC236}">
                    <a16:creationId xmlns:a16="http://schemas.microsoft.com/office/drawing/2014/main" id="{29643104-B2AF-14AF-89D3-C8159D6C281C}"/>
                  </a:ext>
                </a:extLst>
              </p:cNvPr>
              <p:cNvSpPr/>
              <p:nvPr/>
            </p:nvSpPr>
            <p:spPr>
              <a:xfrm>
                <a:off x="4731476" y="376015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36" name="타원 2553">
                <a:extLst>
                  <a:ext uri="{FF2B5EF4-FFF2-40B4-BE49-F238E27FC236}">
                    <a16:creationId xmlns:a16="http://schemas.microsoft.com/office/drawing/2014/main" id="{8A7EBE3E-A8A4-1F1F-962E-6C24D6A34303}"/>
                  </a:ext>
                </a:extLst>
              </p:cNvPr>
              <p:cNvSpPr/>
              <p:nvPr/>
            </p:nvSpPr>
            <p:spPr>
              <a:xfrm>
                <a:off x="4051838" y="376015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37" name="타원 2554">
                <a:extLst>
                  <a:ext uri="{FF2B5EF4-FFF2-40B4-BE49-F238E27FC236}">
                    <a16:creationId xmlns:a16="http://schemas.microsoft.com/office/drawing/2014/main" id="{11B5793C-9D2D-C62A-BE14-2D12C79E4B79}"/>
                  </a:ext>
                </a:extLst>
              </p:cNvPr>
              <p:cNvSpPr/>
              <p:nvPr/>
            </p:nvSpPr>
            <p:spPr>
              <a:xfrm>
                <a:off x="4187767" y="376015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38" name="타원 2555">
                <a:extLst>
                  <a:ext uri="{FF2B5EF4-FFF2-40B4-BE49-F238E27FC236}">
                    <a16:creationId xmlns:a16="http://schemas.microsoft.com/office/drawing/2014/main" id="{F3A872B3-1710-C711-54CB-20D7E8D6AE2E}"/>
                  </a:ext>
                </a:extLst>
              </p:cNvPr>
              <p:cNvSpPr/>
              <p:nvPr/>
            </p:nvSpPr>
            <p:spPr>
              <a:xfrm>
                <a:off x="4323694" y="376015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39" name="타원 2556">
                <a:extLst>
                  <a:ext uri="{FF2B5EF4-FFF2-40B4-BE49-F238E27FC236}">
                    <a16:creationId xmlns:a16="http://schemas.microsoft.com/office/drawing/2014/main" id="{01BD1DEE-527F-C2AD-20B3-F72BA98F2AD6}"/>
                  </a:ext>
                </a:extLst>
              </p:cNvPr>
              <p:cNvSpPr/>
              <p:nvPr/>
            </p:nvSpPr>
            <p:spPr>
              <a:xfrm>
                <a:off x="4459621" y="376015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40" name="타원 2557">
                <a:extLst>
                  <a:ext uri="{FF2B5EF4-FFF2-40B4-BE49-F238E27FC236}">
                    <a16:creationId xmlns:a16="http://schemas.microsoft.com/office/drawing/2014/main" id="{E695C1B7-48AE-77EC-924E-994E9F436752}"/>
                  </a:ext>
                </a:extLst>
              </p:cNvPr>
              <p:cNvSpPr/>
              <p:nvPr/>
            </p:nvSpPr>
            <p:spPr>
              <a:xfrm>
                <a:off x="4595549" y="376015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41" name="타원 2558">
                <a:extLst>
                  <a:ext uri="{FF2B5EF4-FFF2-40B4-BE49-F238E27FC236}">
                    <a16:creationId xmlns:a16="http://schemas.microsoft.com/office/drawing/2014/main" id="{179FAF25-0E5F-23CB-8D05-DFB7407DF520}"/>
                  </a:ext>
                </a:extLst>
              </p:cNvPr>
              <p:cNvSpPr/>
              <p:nvPr/>
            </p:nvSpPr>
            <p:spPr>
              <a:xfrm>
                <a:off x="4867735" y="3898317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42" name="타원 2559">
                <a:extLst>
                  <a:ext uri="{FF2B5EF4-FFF2-40B4-BE49-F238E27FC236}">
                    <a16:creationId xmlns:a16="http://schemas.microsoft.com/office/drawing/2014/main" id="{318A3DD3-B61F-AA68-A001-7E159863D581}"/>
                  </a:ext>
                </a:extLst>
              </p:cNvPr>
              <p:cNvSpPr/>
              <p:nvPr/>
            </p:nvSpPr>
            <p:spPr>
              <a:xfrm>
                <a:off x="4051838" y="3898317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43" name="타원 2560">
                <a:extLst>
                  <a:ext uri="{FF2B5EF4-FFF2-40B4-BE49-F238E27FC236}">
                    <a16:creationId xmlns:a16="http://schemas.microsoft.com/office/drawing/2014/main" id="{C1A7B2EB-5E37-6832-8122-F7825777CA5D}"/>
                  </a:ext>
                </a:extLst>
              </p:cNvPr>
              <p:cNvSpPr/>
              <p:nvPr/>
            </p:nvSpPr>
            <p:spPr>
              <a:xfrm>
                <a:off x="4187767" y="3898317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44" name="타원 2561">
                <a:extLst>
                  <a:ext uri="{FF2B5EF4-FFF2-40B4-BE49-F238E27FC236}">
                    <a16:creationId xmlns:a16="http://schemas.microsoft.com/office/drawing/2014/main" id="{33CEA81A-B64D-E581-C95E-FE1F0FDC6948}"/>
                  </a:ext>
                </a:extLst>
              </p:cNvPr>
              <p:cNvSpPr/>
              <p:nvPr/>
            </p:nvSpPr>
            <p:spPr>
              <a:xfrm>
                <a:off x="4595549" y="3898317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15" name="그룹 2232">
              <a:extLst>
                <a:ext uri="{FF2B5EF4-FFF2-40B4-BE49-F238E27FC236}">
                  <a16:creationId xmlns:a16="http://schemas.microsoft.com/office/drawing/2014/main" id="{B35753AF-169D-40D6-A6C3-98EFC73F8B1B}"/>
                </a:ext>
              </a:extLst>
            </p:cNvPr>
            <p:cNvGrpSpPr/>
            <p:nvPr/>
          </p:nvGrpSpPr>
          <p:grpSpPr>
            <a:xfrm>
              <a:off x="5003663" y="3488260"/>
              <a:ext cx="633488" cy="634865"/>
              <a:chOff x="5003663" y="3488260"/>
              <a:chExt cx="633488" cy="634865"/>
            </a:xfrm>
            <a:grpFill/>
          </p:grpSpPr>
          <p:sp>
            <p:nvSpPr>
              <p:cNvPr id="282" name="타원 2499">
                <a:extLst>
                  <a:ext uri="{FF2B5EF4-FFF2-40B4-BE49-F238E27FC236}">
                    <a16:creationId xmlns:a16="http://schemas.microsoft.com/office/drawing/2014/main" id="{A1B5CC4E-C590-6544-BC10-67A0BCA6B84A}"/>
                  </a:ext>
                </a:extLst>
              </p:cNvPr>
              <p:cNvSpPr/>
              <p:nvPr/>
            </p:nvSpPr>
            <p:spPr>
              <a:xfrm>
                <a:off x="5003663" y="348826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83" name="타원 2500">
                <a:extLst>
                  <a:ext uri="{FF2B5EF4-FFF2-40B4-BE49-F238E27FC236}">
                    <a16:creationId xmlns:a16="http://schemas.microsoft.com/office/drawing/2014/main" id="{C4C88F3C-B568-BBF5-F7A1-74AA1E69C5A9}"/>
                  </a:ext>
                </a:extLst>
              </p:cNvPr>
              <p:cNvSpPr/>
              <p:nvPr/>
            </p:nvSpPr>
            <p:spPr>
              <a:xfrm>
                <a:off x="5139591" y="348826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84" name="타원 2501">
                <a:extLst>
                  <a:ext uri="{FF2B5EF4-FFF2-40B4-BE49-F238E27FC236}">
                    <a16:creationId xmlns:a16="http://schemas.microsoft.com/office/drawing/2014/main" id="{C27FB9BE-F39B-86ED-3421-FC107E76276E}"/>
                  </a:ext>
                </a:extLst>
              </p:cNvPr>
              <p:cNvSpPr/>
              <p:nvPr/>
            </p:nvSpPr>
            <p:spPr>
              <a:xfrm>
                <a:off x="5275518" y="348826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85" name="타원 2502">
                <a:extLst>
                  <a:ext uri="{FF2B5EF4-FFF2-40B4-BE49-F238E27FC236}">
                    <a16:creationId xmlns:a16="http://schemas.microsoft.com/office/drawing/2014/main" id="{B40E81B4-E78D-1553-AF8F-712DFB5852A9}"/>
                  </a:ext>
                </a:extLst>
              </p:cNvPr>
              <p:cNvSpPr/>
              <p:nvPr/>
            </p:nvSpPr>
            <p:spPr>
              <a:xfrm>
                <a:off x="5003663" y="362420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86" name="타원 2503">
                <a:extLst>
                  <a:ext uri="{FF2B5EF4-FFF2-40B4-BE49-F238E27FC236}">
                    <a16:creationId xmlns:a16="http://schemas.microsoft.com/office/drawing/2014/main" id="{701717B4-F193-E50B-3E12-38E49C414359}"/>
                  </a:ext>
                </a:extLst>
              </p:cNvPr>
              <p:cNvSpPr/>
              <p:nvPr/>
            </p:nvSpPr>
            <p:spPr>
              <a:xfrm>
                <a:off x="5139591" y="362420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87" name="타원 2504">
                <a:extLst>
                  <a:ext uri="{FF2B5EF4-FFF2-40B4-BE49-F238E27FC236}">
                    <a16:creationId xmlns:a16="http://schemas.microsoft.com/office/drawing/2014/main" id="{DE0E2C26-8250-8BF9-2124-E9BFFF5F59F3}"/>
                  </a:ext>
                </a:extLst>
              </p:cNvPr>
              <p:cNvSpPr/>
              <p:nvPr/>
            </p:nvSpPr>
            <p:spPr>
              <a:xfrm>
                <a:off x="5275518" y="362420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88" name="타원 2505">
                <a:extLst>
                  <a:ext uri="{FF2B5EF4-FFF2-40B4-BE49-F238E27FC236}">
                    <a16:creationId xmlns:a16="http://schemas.microsoft.com/office/drawing/2014/main" id="{1D5E158B-68F0-6534-C2E2-E3DD2E805A2A}"/>
                  </a:ext>
                </a:extLst>
              </p:cNvPr>
              <p:cNvSpPr/>
              <p:nvPr/>
            </p:nvSpPr>
            <p:spPr>
              <a:xfrm>
                <a:off x="5003663" y="376015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89" name="타원 2506">
                <a:extLst>
                  <a:ext uri="{FF2B5EF4-FFF2-40B4-BE49-F238E27FC236}">
                    <a16:creationId xmlns:a16="http://schemas.microsoft.com/office/drawing/2014/main" id="{BA6691E8-A260-D1A8-9754-CB7EDCB2F0D3}"/>
                  </a:ext>
                </a:extLst>
              </p:cNvPr>
              <p:cNvSpPr/>
              <p:nvPr/>
            </p:nvSpPr>
            <p:spPr>
              <a:xfrm>
                <a:off x="5139591" y="376015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90" name="타원 2507">
                <a:extLst>
                  <a:ext uri="{FF2B5EF4-FFF2-40B4-BE49-F238E27FC236}">
                    <a16:creationId xmlns:a16="http://schemas.microsoft.com/office/drawing/2014/main" id="{690F98A7-C966-0401-C2BD-94C77EE0B3A9}"/>
                  </a:ext>
                </a:extLst>
              </p:cNvPr>
              <p:cNvSpPr/>
              <p:nvPr/>
            </p:nvSpPr>
            <p:spPr>
              <a:xfrm>
                <a:off x="5275518" y="376015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91" name="타원 2508">
                <a:extLst>
                  <a:ext uri="{FF2B5EF4-FFF2-40B4-BE49-F238E27FC236}">
                    <a16:creationId xmlns:a16="http://schemas.microsoft.com/office/drawing/2014/main" id="{92AFC0B3-1D68-BA73-AE6A-3FD593FF7507}"/>
                  </a:ext>
                </a:extLst>
              </p:cNvPr>
              <p:cNvSpPr/>
              <p:nvPr/>
            </p:nvSpPr>
            <p:spPr>
              <a:xfrm>
                <a:off x="5411446" y="348826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92" name="타원 2509">
                <a:extLst>
                  <a:ext uri="{FF2B5EF4-FFF2-40B4-BE49-F238E27FC236}">
                    <a16:creationId xmlns:a16="http://schemas.microsoft.com/office/drawing/2014/main" id="{9024DC95-47AB-D53F-8F7E-C0E6674C47B1}"/>
                  </a:ext>
                </a:extLst>
              </p:cNvPr>
              <p:cNvSpPr/>
              <p:nvPr/>
            </p:nvSpPr>
            <p:spPr>
              <a:xfrm>
                <a:off x="5547374" y="348826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93" name="타원 2510">
                <a:extLst>
                  <a:ext uri="{FF2B5EF4-FFF2-40B4-BE49-F238E27FC236}">
                    <a16:creationId xmlns:a16="http://schemas.microsoft.com/office/drawing/2014/main" id="{5302D95F-CBAD-148E-FA2B-6A066FE67229}"/>
                  </a:ext>
                </a:extLst>
              </p:cNvPr>
              <p:cNvSpPr/>
              <p:nvPr/>
            </p:nvSpPr>
            <p:spPr>
              <a:xfrm>
                <a:off x="5411446" y="362420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94" name="타원 2511">
                <a:extLst>
                  <a:ext uri="{FF2B5EF4-FFF2-40B4-BE49-F238E27FC236}">
                    <a16:creationId xmlns:a16="http://schemas.microsoft.com/office/drawing/2014/main" id="{447827B4-A24E-D355-FA12-AD052E1A70D4}"/>
                  </a:ext>
                </a:extLst>
              </p:cNvPr>
              <p:cNvSpPr/>
              <p:nvPr/>
            </p:nvSpPr>
            <p:spPr>
              <a:xfrm>
                <a:off x="5547374" y="362420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95" name="타원 2512">
                <a:extLst>
                  <a:ext uri="{FF2B5EF4-FFF2-40B4-BE49-F238E27FC236}">
                    <a16:creationId xmlns:a16="http://schemas.microsoft.com/office/drawing/2014/main" id="{93DCC757-871C-A88E-748E-DECAE86DEFFA}"/>
                  </a:ext>
                </a:extLst>
              </p:cNvPr>
              <p:cNvSpPr/>
              <p:nvPr/>
            </p:nvSpPr>
            <p:spPr>
              <a:xfrm>
                <a:off x="5411446" y="376015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96" name="타원 2513">
                <a:extLst>
                  <a:ext uri="{FF2B5EF4-FFF2-40B4-BE49-F238E27FC236}">
                    <a16:creationId xmlns:a16="http://schemas.microsoft.com/office/drawing/2014/main" id="{6F0A3A79-32D9-CE55-9DBD-82AA60D93BF1}"/>
                  </a:ext>
                </a:extLst>
              </p:cNvPr>
              <p:cNvSpPr/>
              <p:nvPr/>
            </p:nvSpPr>
            <p:spPr>
              <a:xfrm>
                <a:off x="5003663" y="3898317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97" name="타원 2514">
                <a:extLst>
                  <a:ext uri="{FF2B5EF4-FFF2-40B4-BE49-F238E27FC236}">
                    <a16:creationId xmlns:a16="http://schemas.microsoft.com/office/drawing/2014/main" id="{3AA9A32D-EFA1-9726-CC52-8C47DEBAFFEE}"/>
                  </a:ext>
                </a:extLst>
              </p:cNvPr>
              <p:cNvSpPr/>
              <p:nvPr/>
            </p:nvSpPr>
            <p:spPr>
              <a:xfrm>
                <a:off x="5275518" y="3898317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98" name="타원 2515">
                <a:extLst>
                  <a:ext uri="{FF2B5EF4-FFF2-40B4-BE49-F238E27FC236}">
                    <a16:creationId xmlns:a16="http://schemas.microsoft.com/office/drawing/2014/main" id="{7A52A5E7-E7D3-BCDC-021E-2EFF31BB2553}"/>
                  </a:ext>
                </a:extLst>
              </p:cNvPr>
              <p:cNvSpPr/>
              <p:nvPr/>
            </p:nvSpPr>
            <p:spPr>
              <a:xfrm>
                <a:off x="5411446" y="3898317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99" name="타원 2516">
                <a:extLst>
                  <a:ext uri="{FF2B5EF4-FFF2-40B4-BE49-F238E27FC236}">
                    <a16:creationId xmlns:a16="http://schemas.microsoft.com/office/drawing/2014/main" id="{B411525E-2AE3-0056-E252-7654134EEFE2}"/>
                  </a:ext>
                </a:extLst>
              </p:cNvPr>
              <p:cNvSpPr/>
              <p:nvPr/>
            </p:nvSpPr>
            <p:spPr>
              <a:xfrm>
                <a:off x="5547374" y="3898317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00" name="타원 2517">
                <a:extLst>
                  <a:ext uri="{FF2B5EF4-FFF2-40B4-BE49-F238E27FC236}">
                    <a16:creationId xmlns:a16="http://schemas.microsoft.com/office/drawing/2014/main" id="{4D29A2C7-48F6-3A47-103F-21CD858770E6}"/>
                  </a:ext>
                </a:extLst>
              </p:cNvPr>
              <p:cNvSpPr/>
              <p:nvPr/>
            </p:nvSpPr>
            <p:spPr>
              <a:xfrm>
                <a:off x="5547374" y="4034259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16" name="그룹 2233">
              <a:extLst>
                <a:ext uri="{FF2B5EF4-FFF2-40B4-BE49-F238E27FC236}">
                  <a16:creationId xmlns:a16="http://schemas.microsoft.com/office/drawing/2014/main" id="{249BAFDD-4730-F832-CC47-D839DB21E5B9}"/>
                </a:ext>
              </a:extLst>
            </p:cNvPr>
            <p:cNvGrpSpPr/>
            <p:nvPr/>
          </p:nvGrpSpPr>
          <p:grpSpPr>
            <a:xfrm>
              <a:off x="5683302" y="3898317"/>
              <a:ext cx="905673" cy="632632"/>
              <a:chOff x="5683302" y="3898317"/>
              <a:chExt cx="905673" cy="632632"/>
            </a:xfrm>
            <a:grpFill/>
          </p:grpSpPr>
          <p:sp>
            <p:nvSpPr>
              <p:cNvPr id="257" name="타원 2474">
                <a:extLst>
                  <a:ext uri="{FF2B5EF4-FFF2-40B4-BE49-F238E27FC236}">
                    <a16:creationId xmlns:a16="http://schemas.microsoft.com/office/drawing/2014/main" id="{DF3F3A90-BEC5-8EC6-7E93-0502BF09B880}"/>
                  </a:ext>
                </a:extLst>
              </p:cNvPr>
              <p:cNvSpPr/>
              <p:nvPr/>
            </p:nvSpPr>
            <p:spPr>
              <a:xfrm>
                <a:off x="6227343" y="3898317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58" name="타원 2475">
                <a:extLst>
                  <a:ext uri="{FF2B5EF4-FFF2-40B4-BE49-F238E27FC236}">
                    <a16:creationId xmlns:a16="http://schemas.microsoft.com/office/drawing/2014/main" id="{A6BA15FF-3674-B412-05EF-26422E3C94E8}"/>
                  </a:ext>
                </a:extLst>
              </p:cNvPr>
              <p:cNvSpPr/>
              <p:nvPr/>
            </p:nvSpPr>
            <p:spPr>
              <a:xfrm>
                <a:off x="6363271" y="3898317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59" name="타원 2476">
                <a:extLst>
                  <a:ext uri="{FF2B5EF4-FFF2-40B4-BE49-F238E27FC236}">
                    <a16:creationId xmlns:a16="http://schemas.microsoft.com/office/drawing/2014/main" id="{F7CFAA3A-CBB6-B400-0051-60163D22177F}"/>
                  </a:ext>
                </a:extLst>
              </p:cNvPr>
              <p:cNvSpPr/>
              <p:nvPr/>
            </p:nvSpPr>
            <p:spPr>
              <a:xfrm>
                <a:off x="6499198" y="3898317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60" name="타원 2477">
                <a:extLst>
                  <a:ext uri="{FF2B5EF4-FFF2-40B4-BE49-F238E27FC236}">
                    <a16:creationId xmlns:a16="http://schemas.microsoft.com/office/drawing/2014/main" id="{2A6D25C6-EDC1-EA47-48A5-4B64A7B9977A}"/>
                  </a:ext>
                </a:extLst>
              </p:cNvPr>
              <p:cNvSpPr/>
              <p:nvPr/>
            </p:nvSpPr>
            <p:spPr>
              <a:xfrm>
                <a:off x="6091084" y="3898317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61" name="타원 2478">
                <a:extLst>
                  <a:ext uri="{FF2B5EF4-FFF2-40B4-BE49-F238E27FC236}">
                    <a16:creationId xmlns:a16="http://schemas.microsoft.com/office/drawing/2014/main" id="{ECC11B28-053E-65AD-688D-6B0864C25E9C}"/>
                  </a:ext>
                </a:extLst>
              </p:cNvPr>
              <p:cNvSpPr/>
              <p:nvPr/>
            </p:nvSpPr>
            <p:spPr>
              <a:xfrm>
                <a:off x="5683302" y="3898317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62" name="타원 2479">
                <a:extLst>
                  <a:ext uri="{FF2B5EF4-FFF2-40B4-BE49-F238E27FC236}">
                    <a16:creationId xmlns:a16="http://schemas.microsoft.com/office/drawing/2014/main" id="{DF29C185-CE8F-69A9-A552-BB580BDD35C3}"/>
                  </a:ext>
                </a:extLst>
              </p:cNvPr>
              <p:cNvSpPr/>
              <p:nvPr/>
            </p:nvSpPr>
            <p:spPr>
              <a:xfrm>
                <a:off x="5819229" y="3898317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63" name="타원 2480">
                <a:extLst>
                  <a:ext uri="{FF2B5EF4-FFF2-40B4-BE49-F238E27FC236}">
                    <a16:creationId xmlns:a16="http://schemas.microsoft.com/office/drawing/2014/main" id="{01B37E04-91E7-4FA1-773C-062A54606DEF}"/>
                  </a:ext>
                </a:extLst>
              </p:cNvPr>
              <p:cNvSpPr/>
              <p:nvPr/>
            </p:nvSpPr>
            <p:spPr>
              <a:xfrm>
                <a:off x="5955156" y="3898317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64" name="타원 2481">
                <a:extLst>
                  <a:ext uri="{FF2B5EF4-FFF2-40B4-BE49-F238E27FC236}">
                    <a16:creationId xmlns:a16="http://schemas.microsoft.com/office/drawing/2014/main" id="{60F7C6CC-E3AD-B639-EBCE-DC800EBE57EA}"/>
                  </a:ext>
                </a:extLst>
              </p:cNvPr>
              <p:cNvSpPr/>
              <p:nvPr/>
            </p:nvSpPr>
            <p:spPr>
              <a:xfrm>
                <a:off x="6227343" y="4034259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65" name="타원 2482">
                <a:extLst>
                  <a:ext uri="{FF2B5EF4-FFF2-40B4-BE49-F238E27FC236}">
                    <a16:creationId xmlns:a16="http://schemas.microsoft.com/office/drawing/2014/main" id="{A9546A4C-7348-75D3-0B60-1320F0D16CDD}"/>
                  </a:ext>
                </a:extLst>
              </p:cNvPr>
              <p:cNvSpPr/>
              <p:nvPr/>
            </p:nvSpPr>
            <p:spPr>
              <a:xfrm>
                <a:off x="6363271" y="4034259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66" name="타원 2483">
                <a:extLst>
                  <a:ext uri="{FF2B5EF4-FFF2-40B4-BE49-F238E27FC236}">
                    <a16:creationId xmlns:a16="http://schemas.microsoft.com/office/drawing/2014/main" id="{145DB16F-CAD7-B371-6864-EB1F39EBE25E}"/>
                  </a:ext>
                </a:extLst>
              </p:cNvPr>
              <p:cNvSpPr/>
              <p:nvPr/>
            </p:nvSpPr>
            <p:spPr>
              <a:xfrm>
                <a:off x="6499198" y="4034259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67" name="타원 2484">
                <a:extLst>
                  <a:ext uri="{FF2B5EF4-FFF2-40B4-BE49-F238E27FC236}">
                    <a16:creationId xmlns:a16="http://schemas.microsoft.com/office/drawing/2014/main" id="{450A4CF9-C294-D57F-3173-316FCAEEFC4A}"/>
                  </a:ext>
                </a:extLst>
              </p:cNvPr>
              <p:cNvSpPr/>
              <p:nvPr/>
            </p:nvSpPr>
            <p:spPr>
              <a:xfrm>
                <a:off x="6091084" y="4034259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68" name="타원 2485">
                <a:extLst>
                  <a:ext uri="{FF2B5EF4-FFF2-40B4-BE49-F238E27FC236}">
                    <a16:creationId xmlns:a16="http://schemas.microsoft.com/office/drawing/2014/main" id="{26178DC2-287F-97C5-21C9-DAA9AFE3D85A}"/>
                  </a:ext>
                </a:extLst>
              </p:cNvPr>
              <p:cNvSpPr/>
              <p:nvPr/>
            </p:nvSpPr>
            <p:spPr>
              <a:xfrm>
                <a:off x="5683302" y="4034259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69" name="타원 2486">
                <a:extLst>
                  <a:ext uri="{FF2B5EF4-FFF2-40B4-BE49-F238E27FC236}">
                    <a16:creationId xmlns:a16="http://schemas.microsoft.com/office/drawing/2014/main" id="{40B6E89C-3124-5E27-5539-605BF008FCD2}"/>
                  </a:ext>
                </a:extLst>
              </p:cNvPr>
              <p:cNvSpPr/>
              <p:nvPr/>
            </p:nvSpPr>
            <p:spPr>
              <a:xfrm>
                <a:off x="5819229" y="4034259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70" name="타원 2487">
                <a:extLst>
                  <a:ext uri="{FF2B5EF4-FFF2-40B4-BE49-F238E27FC236}">
                    <a16:creationId xmlns:a16="http://schemas.microsoft.com/office/drawing/2014/main" id="{C7B65494-CFB7-04F8-681F-48D5C50193E8}"/>
                  </a:ext>
                </a:extLst>
              </p:cNvPr>
              <p:cNvSpPr/>
              <p:nvPr/>
            </p:nvSpPr>
            <p:spPr>
              <a:xfrm>
                <a:off x="5955156" y="4034259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71" name="타원 2488">
                <a:extLst>
                  <a:ext uri="{FF2B5EF4-FFF2-40B4-BE49-F238E27FC236}">
                    <a16:creationId xmlns:a16="http://schemas.microsoft.com/office/drawing/2014/main" id="{D2E1F9A7-9231-DFCC-BFC3-E5BF139FD2E1}"/>
                  </a:ext>
                </a:extLst>
              </p:cNvPr>
              <p:cNvSpPr/>
              <p:nvPr/>
            </p:nvSpPr>
            <p:spPr>
              <a:xfrm>
                <a:off x="6227343" y="417020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72" name="타원 2489">
                <a:extLst>
                  <a:ext uri="{FF2B5EF4-FFF2-40B4-BE49-F238E27FC236}">
                    <a16:creationId xmlns:a16="http://schemas.microsoft.com/office/drawing/2014/main" id="{5CCE2F0D-A38D-2ED7-924F-7495CAAD2AD1}"/>
                  </a:ext>
                </a:extLst>
              </p:cNvPr>
              <p:cNvSpPr/>
              <p:nvPr/>
            </p:nvSpPr>
            <p:spPr>
              <a:xfrm>
                <a:off x="6363271" y="417020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73" name="타원 2490">
                <a:extLst>
                  <a:ext uri="{FF2B5EF4-FFF2-40B4-BE49-F238E27FC236}">
                    <a16:creationId xmlns:a16="http://schemas.microsoft.com/office/drawing/2014/main" id="{65421C95-865A-C263-6E79-999236810920}"/>
                  </a:ext>
                </a:extLst>
              </p:cNvPr>
              <p:cNvSpPr/>
              <p:nvPr/>
            </p:nvSpPr>
            <p:spPr>
              <a:xfrm>
                <a:off x="6499198" y="417020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74" name="타원 2491">
                <a:extLst>
                  <a:ext uri="{FF2B5EF4-FFF2-40B4-BE49-F238E27FC236}">
                    <a16:creationId xmlns:a16="http://schemas.microsoft.com/office/drawing/2014/main" id="{77A28055-3EA5-E765-279F-8CDF35845F1A}"/>
                  </a:ext>
                </a:extLst>
              </p:cNvPr>
              <p:cNvSpPr/>
              <p:nvPr/>
            </p:nvSpPr>
            <p:spPr>
              <a:xfrm>
                <a:off x="6091084" y="417020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75" name="타원 2492">
                <a:extLst>
                  <a:ext uri="{FF2B5EF4-FFF2-40B4-BE49-F238E27FC236}">
                    <a16:creationId xmlns:a16="http://schemas.microsoft.com/office/drawing/2014/main" id="{81B51847-CF5B-6DD1-B4D6-B5249320A01A}"/>
                  </a:ext>
                </a:extLst>
              </p:cNvPr>
              <p:cNvSpPr/>
              <p:nvPr/>
            </p:nvSpPr>
            <p:spPr>
              <a:xfrm>
                <a:off x="5683302" y="417020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76" name="타원 2493">
                <a:extLst>
                  <a:ext uri="{FF2B5EF4-FFF2-40B4-BE49-F238E27FC236}">
                    <a16:creationId xmlns:a16="http://schemas.microsoft.com/office/drawing/2014/main" id="{A2ECDAB7-BFEB-6A8F-EFE2-A21DF002E9B6}"/>
                  </a:ext>
                </a:extLst>
              </p:cNvPr>
              <p:cNvSpPr/>
              <p:nvPr/>
            </p:nvSpPr>
            <p:spPr>
              <a:xfrm>
                <a:off x="5819229" y="417020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77" name="타원 2494">
                <a:extLst>
                  <a:ext uri="{FF2B5EF4-FFF2-40B4-BE49-F238E27FC236}">
                    <a16:creationId xmlns:a16="http://schemas.microsoft.com/office/drawing/2014/main" id="{5ACC26CD-AA62-9F39-8796-416F91E11D9E}"/>
                  </a:ext>
                </a:extLst>
              </p:cNvPr>
              <p:cNvSpPr/>
              <p:nvPr/>
            </p:nvSpPr>
            <p:spPr>
              <a:xfrm>
                <a:off x="5955156" y="417020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78" name="타원 2495">
                <a:extLst>
                  <a:ext uri="{FF2B5EF4-FFF2-40B4-BE49-F238E27FC236}">
                    <a16:creationId xmlns:a16="http://schemas.microsoft.com/office/drawing/2014/main" id="{188E933E-5123-C996-7744-8A1B93DD1071}"/>
                  </a:ext>
                </a:extLst>
              </p:cNvPr>
              <p:cNvSpPr/>
              <p:nvPr/>
            </p:nvSpPr>
            <p:spPr>
              <a:xfrm>
                <a:off x="6227343" y="4306142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79" name="타원 2496">
                <a:extLst>
                  <a:ext uri="{FF2B5EF4-FFF2-40B4-BE49-F238E27FC236}">
                    <a16:creationId xmlns:a16="http://schemas.microsoft.com/office/drawing/2014/main" id="{4F79181E-774F-2517-2FE9-1975FF0F32D1}"/>
                  </a:ext>
                </a:extLst>
              </p:cNvPr>
              <p:cNvSpPr/>
              <p:nvPr/>
            </p:nvSpPr>
            <p:spPr>
              <a:xfrm>
                <a:off x="6091084" y="4306142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80" name="타원 2497">
                <a:extLst>
                  <a:ext uri="{FF2B5EF4-FFF2-40B4-BE49-F238E27FC236}">
                    <a16:creationId xmlns:a16="http://schemas.microsoft.com/office/drawing/2014/main" id="{CD3B5DBF-D555-F992-F8E6-BA3C70A77798}"/>
                  </a:ext>
                </a:extLst>
              </p:cNvPr>
              <p:cNvSpPr/>
              <p:nvPr/>
            </p:nvSpPr>
            <p:spPr>
              <a:xfrm>
                <a:off x="5955156" y="4306142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81" name="타원 2498">
                <a:extLst>
                  <a:ext uri="{FF2B5EF4-FFF2-40B4-BE49-F238E27FC236}">
                    <a16:creationId xmlns:a16="http://schemas.microsoft.com/office/drawing/2014/main" id="{2E7BB636-6FEE-2A71-D485-EADD3D0779FE}"/>
                  </a:ext>
                </a:extLst>
              </p:cNvPr>
              <p:cNvSpPr/>
              <p:nvPr/>
            </p:nvSpPr>
            <p:spPr>
              <a:xfrm>
                <a:off x="6091084" y="444208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17" name="그룹 2234">
              <a:extLst>
                <a:ext uri="{FF2B5EF4-FFF2-40B4-BE49-F238E27FC236}">
                  <a16:creationId xmlns:a16="http://schemas.microsoft.com/office/drawing/2014/main" id="{84F28ABC-4D41-29CD-CD11-6574606CEB1C}"/>
                </a:ext>
              </a:extLst>
            </p:cNvPr>
            <p:cNvGrpSpPr/>
            <p:nvPr/>
          </p:nvGrpSpPr>
          <p:grpSpPr>
            <a:xfrm>
              <a:off x="4867735" y="4034259"/>
              <a:ext cx="905344" cy="632632"/>
              <a:chOff x="4867735" y="4034259"/>
              <a:chExt cx="905344" cy="632632"/>
            </a:xfrm>
            <a:grpFill/>
          </p:grpSpPr>
          <p:sp>
            <p:nvSpPr>
              <p:cNvPr id="240" name="타원 2457">
                <a:extLst>
                  <a:ext uri="{FF2B5EF4-FFF2-40B4-BE49-F238E27FC236}">
                    <a16:creationId xmlns:a16="http://schemas.microsoft.com/office/drawing/2014/main" id="{6D763136-B831-1683-E94C-FF3A9AE0D98B}"/>
                  </a:ext>
                </a:extLst>
              </p:cNvPr>
              <p:cNvSpPr/>
              <p:nvPr/>
            </p:nvSpPr>
            <p:spPr>
              <a:xfrm>
                <a:off x="4867735" y="4034259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41" name="타원 2458">
                <a:extLst>
                  <a:ext uri="{FF2B5EF4-FFF2-40B4-BE49-F238E27FC236}">
                    <a16:creationId xmlns:a16="http://schemas.microsoft.com/office/drawing/2014/main" id="{6A189AD1-255E-7E3B-2BA9-BDC501579E58}"/>
                  </a:ext>
                </a:extLst>
              </p:cNvPr>
              <p:cNvSpPr/>
              <p:nvPr/>
            </p:nvSpPr>
            <p:spPr>
              <a:xfrm>
                <a:off x="5139591" y="4034259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42" name="타원 2459">
                <a:extLst>
                  <a:ext uri="{FF2B5EF4-FFF2-40B4-BE49-F238E27FC236}">
                    <a16:creationId xmlns:a16="http://schemas.microsoft.com/office/drawing/2014/main" id="{2AF251AD-99A8-9407-8993-FFB547CA19BD}"/>
                  </a:ext>
                </a:extLst>
              </p:cNvPr>
              <p:cNvSpPr/>
              <p:nvPr/>
            </p:nvSpPr>
            <p:spPr>
              <a:xfrm>
                <a:off x="5275518" y="4034259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43" name="타원 2460">
                <a:extLst>
                  <a:ext uri="{FF2B5EF4-FFF2-40B4-BE49-F238E27FC236}">
                    <a16:creationId xmlns:a16="http://schemas.microsoft.com/office/drawing/2014/main" id="{66A815D2-FD06-5ABD-FDE2-3BC613A6275B}"/>
                  </a:ext>
                </a:extLst>
              </p:cNvPr>
              <p:cNvSpPr/>
              <p:nvPr/>
            </p:nvSpPr>
            <p:spPr>
              <a:xfrm>
                <a:off x="5003663" y="417020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44" name="타원 2461">
                <a:extLst>
                  <a:ext uri="{FF2B5EF4-FFF2-40B4-BE49-F238E27FC236}">
                    <a16:creationId xmlns:a16="http://schemas.microsoft.com/office/drawing/2014/main" id="{0D24F65B-5D27-BF1B-37C0-FD9EB893DA9F}"/>
                  </a:ext>
                </a:extLst>
              </p:cNvPr>
              <p:cNvSpPr/>
              <p:nvPr/>
            </p:nvSpPr>
            <p:spPr>
              <a:xfrm>
                <a:off x="5139591" y="417020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45" name="타원 2462">
                <a:extLst>
                  <a:ext uri="{FF2B5EF4-FFF2-40B4-BE49-F238E27FC236}">
                    <a16:creationId xmlns:a16="http://schemas.microsoft.com/office/drawing/2014/main" id="{32CB66F4-46B7-71EC-AD18-05C5EF344F79}"/>
                  </a:ext>
                </a:extLst>
              </p:cNvPr>
              <p:cNvSpPr/>
              <p:nvPr/>
            </p:nvSpPr>
            <p:spPr>
              <a:xfrm>
                <a:off x="5275518" y="417020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46" name="타원 2463">
                <a:extLst>
                  <a:ext uri="{FF2B5EF4-FFF2-40B4-BE49-F238E27FC236}">
                    <a16:creationId xmlns:a16="http://schemas.microsoft.com/office/drawing/2014/main" id="{1E31203C-2A41-8FBE-D822-3E1ACA355348}"/>
                  </a:ext>
                </a:extLst>
              </p:cNvPr>
              <p:cNvSpPr/>
              <p:nvPr/>
            </p:nvSpPr>
            <p:spPr>
              <a:xfrm>
                <a:off x="5003663" y="4306142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47" name="타원 2464">
                <a:extLst>
                  <a:ext uri="{FF2B5EF4-FFF2-40B4-BE49-F238E27FC236}">
                    <a16:creationId xmlns:a16="http://schemas.microsoft.com/office/drawing/2014/main" id="{F7DFC0FF-B17F-9ED7-7659-FA57217650BC}"/>
                  </a:ext>
                </a:extLst>
              </p:cNvPr>
              <p:cNvSpPr/>
              <p:nvPr/>
            </p:nvSpPr>
            <p:spPr>
              <a:xfrm>
                <a:off x="5139591" y="4306142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48" name="타원 2465">
                <a:extLst>
                  <a:ext uri="{FF2B5EF4-FFF2-40B4-BE49-F238E27FC236}">
                    <a16:creationId xmlns:a16="http://schemas.microsoft.com/office/drawing/2014/main" id="{52EB143E-E83A-11F6-C67A-DEE18BA645A8}"/>
                  </a:ext>
                </a:extLst>
              </p:cNvPr>
              <p:cNvSpPr/>
              <p:nvPr/>
            </p:nvSpPr>
            <p:spPr>
              <a:xfrm>
                <a:off x="5275518" y="4306142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49" name="타원 2466">
                <a:extLst>
                  <a:ext uri="{FF2B5EF4-FFF2-40B4-BE49-F238E27FC236}">
                    <a16:creationId xmlns:a16="http://schemas.microsoft.com/office/drawing/2014/main" id="{08280DFD-CFE7-166C-701A-7FF68BEF9010}"/>
                  </a:ext>
                </a:extLst>
              </p:cNvPr>
              <p:cNvSpPr/>
              <p:nvPr/>
            </p:nvSpPr>
            <p:spPr>
              <a:xfrm>
                <a:off x="5275518" y="444208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50" name="타원 2467">
                <a:extLst>
                  <a:ext uri="{FF2B5EF4-FFF2-40B4-BE49-F238E27FC236}">
                    <a16:creationId xmlns:a16="http://schemas.microsoft.com/office/drawing/2014/main" id="{25E95220-E834-1F07-2819-94899E416FAC}"/>
                  </a:ext>
                </a:extLst>
              </p:cNvPr>
              <p:cNvSpPr/>
              <p:nvPr/>
            </p:nvSpPr>
            <p:spPr>
              <a:xfrm>
                <a:off x="5411446" y="417020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51" name="타원 2468">
                <a:extLst>
                  <a:ext uri="{FF2B5EF4-FFF2-40B4-BE49-F238E27FC236}">
                    <a16:creationId xmlns:a16="http://schemas.microsoft.com/office/drawing/2014/main" id="{39B489FF-4C87-CA61-5375-563BD0DCA52C}"/>
                  </a:ext>
                </a:extLst>
              </p:cNvPr>
              <p:cNvSpPr/>
              <p:nvPr/>
            </p:nvSpPr>
            <p:spPr>
              <a:xfrm>
                <a:off x="5411446" y="4306142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52" name="타원 2469">
                <a:extLst>
                  <a:ext uri="{FF2B5EF4-FFF2-40B4-BE49-F238E27FC236}">
                    <a16:creationId xmlns:a16="http://schemas.microsoft.com/office/drawing/2014/main" id="{42A66E6D-77C9-BD76-FB9D-2882DB29817C}"/>
                  </a:ext>
                </a:extLst>
              </p:cNvPr>
              <p:cNvSpPr/>
              <p:nvPr/>
            </p:nvSpPr>
            <p:spPr>
              <a:xfrm>
                <a:off x="5547374" y="4306142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53" name="타원 2470">
                <a:extLst>
                  <a:ext uri="{FF2B5EF4-FFF2-40B4-BE49-F238E27FC236}">
                    <a16:creationId xmlns:a16="http://schemas.microsoft.com/office/drawing/2014/main" id="{4300F0DA-613C-07C6-6810-97DA51E63298}"/>
                  </a:ext>
                </a:extLst>
              </p:cNvPr>
              <p:cNvSpPr/>
              <p:nvPr/>
            </p:nvSpPr>
            <p:spPr>
              <a:xfrm>
                <a:off x="5683302" y="4306142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54" name="타원 2471">
                <a:extLst>
                  <a:ext uri="{FF2B5EF4-FFF2-40B4-BE49-F238E27FC236}">
                    <a16:creationId xmlns:a16="http://schemas.microsoft.com/office/drawing/2014/main" id="{CF44D365-5643-32F4-E1A4-54676E2C6F5D}"/>
                  </a:ext>
                </a:extLst>
              </p:cNvPr>
              <p:cNvSpPr/>
              <p:nvPr/>
            </p:nvSpPr>
            <p:spPr>
              <a:xfrm>
                <a:off x="5411446" y="444208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55" name="타원 2472">
                <a:extLst>
                  <a:ext uri="{FF2B5EF4-FFF2-40B4-BE49-F238E27FC236}">
                    <a16:creationId xmlns:a16="http://schemas.microsoft.com/office/drawing/2014/main" id="{93CA5AF8-6B73-5749-470A-B0676A6C9D09}"/>
                  </a:ext>
                </a:extLst>
              </p:cNvPr>
              <p:cNvSpPr/>
              <p:nvPr/>
            </p:nvSpPr>
            <p:spPr>
              <a:xfrm>
                <a:off x="5547374" y="444208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56" name="타원 2473">
                <a:extLst>
                  <a:ext uri="{FF2B5EF4-FFF2-40B4-BE49-F238E27FC236}">
                    <a16:creationId xmlns:a16="http://schemas.microsoft.com/office/drawing/2014/main" id="{4B7D72A6-D3F9-E75D-793E-73B52B707C3D}"/>
                  </a:ext>
                </a:extLst>
              </p:cNvPr>
              <p:cNvSpPr/>
              <p:nvPr/>
            </p:nvSpPr>
            <p:spPr>
              <a:xfrm>
                <a:off x="5411446" y="457802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18" name="그룹 2235">
              <a:extLst>
                <a:ext uri="{FF2B5EF4-FFF2-40B4-BE49-F238E27FC236}">
                  <a16:creationId xmlns:a16="http://schemas.microsoft.com/office/drawing/2014/main" id="{6EA74A63-A887-FFC9-E9E0-9FC23F3A36A8}"/>
                </a:ext>
              </a:extLst>
            </p:cNvPr>
            <p:cNvGrpSpPr/>
            <p:nvPr/>
          </p:nvGrpSpPr>
          <p:grpSpPr>
            <a:xfrm>
              <a:off x="7450691" y="3760151"/>
              <a:ext cx="226036" cy="362974"/>
              <a:chOff x="7450691" y="3760151"/>
              <a:chExt cx="226036" cy="362974"/>
            </a:xfrm>
            <a:grpFill/>
          </p:grpSpPr>
          <p:sp>
            <p:nvSpPr>
              <p:cNvPr id="237" name="타원 2454">
                <a:extLst>
                  <a:ext uri="{FF2B5EF4-FFF2-40B4-BE49-F238E27FC236}">
                    <a16:creationId xmlns:a16="http://schemas.microsoft.com/office/drawing/2014/main" id="{2AE55756-E090-C0FC-0D82-6082E0B8F803}"/>
                  </a:ext>
                </a:extLst>
              </p:cNvPr>
              <p:cNvSpPr/>
              <p:nvPr/>
            </p:nvSpPr>
            <p:spPr>
              <a:xfrm>
                <a:off x="7586950" y="376015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38" name="타원 2455">
                <a:extLst>
                  <a:ext uri="{FF2B5EF4-FFF2-40B4-BE49-F238E27FC236}">
                    <a16:creationId xmlns:a16="http://schemas.microsoft.com/office/drawing/2014/main" id="{51CCA6BF-2134-4F7A-7206-60C4EB3C8189}"/>
                  </a:ext>
                </a:extLst>
              </p:cNvPr>
              <p:cNvSpPr/>
              <p:nvPr/>
            </p:nvSpPr>
            <p:spPr>
              <a:xfrm>
                <a:off x="7586950" y="3898317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39" name="타원 2456">
                <a:extLst>
                  <a:ext uri="{FF2B5EF4-FFF2-40B4-BE49-F238E27FC236}">
                    <a16:creationId xmlns:a16="http://schemas.microsoft.com/office/drawing/2014/main" id="{9A4C8457-1E21-33EA-CE1C-90E5B17155CC}"/>
                  </a:ext>
                </a:extLst>
              </p:cNvPr>
              <p:cNvSpPr/>
              <p:nvPr/>
            </p:nvSpPr>
            <p:spPr>
              <a:xfrm>
                <a:off x="7450691" y="4034259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19" name="그룹 2236">
              <a:extLst>
                <a:ext uri="{FF2B5EF4-FFF2-40B4-BE49-F238E27FC236}">
                  <a16:creationId xmlns:a16="http://schemas.microsoft.com/office/drawing/2014/main" id="{9870E75F-CEFE-9C54-95D9-79B0A7428848}"/>
                </a:ext>
              </a:extLst>
            </p:cNvPr>
            <p:cNvGrpSpPr/>
            <p:nvPr/>
          </p:nvGrpSpPr>
          <p:grpSpPr>
            <a:xfrm>
              <a:off x="5683302" y="3216377"/>
              <a:ext cx="1721239" cy="906748"/>
              <a:chOff x="5683302" y="3216377"/>
              <a:chExt cx="1721239" cy="906748"/>
            </a:xfrm>
            <a:grpFill/>
          </p:grpSpPr>
          <p:sp>
            <p:nvSpPr>
              <p:cNvPr id="165" name="타원 2382">
                <a:extLst>
                  <a:ext uri="{FF2B5EF4-FFF2-40B4-BE49-F238E27FC236}">
                    <a16:creationId xmlns:a16="http://schemas.microsoft.com/office/drawing/2014/main" id="{D473C90B-E077-6125-709F-1661E2B08D90}"/>
                  </a:ext>
                </a:extLst>
              </p:cNvPr>
              <p:cNvSpPr/>
              <p:nvPr/>
            </p:nvSpPr>
            <p:spPr>
              <a:xfrm>
                <a:off x="6227343" y="3216377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66" name="타원 2383">
                <a:extLst>
                  <a:ext uri="{FF2B5EF4-FFF2-40B4-BE49-F238E27FC236}">
                    <a16:creationId xmlns:a16="http://schemas.microsoft.com/office/drawing/2014/main" id="{DF413915-DED6-A863-7FC2-E2721BBC4F34}"/>
                  </a:ext>
                </a:extLst>
              </p:cNvPr>
              <p:cNvSpPr/>
              <p:nvPr/>
            </p:nvSpPr>
            <p:spPr>
              <a:xfrm>
                <a:off x="6363271" y="3216377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67" name="타원 2384">
                <a:extLst>
                  <a:ext uri="{FF2B5EF4-FFF2-40B4-BE49-F238E27FC236}">
                    <a16:creationId xmlns:a16="http://schemas.microsoft.com/office/drawing/2014/main" id="{CD49AB12-210A-3BC7-8891-CD582BD9C805}"/>
                  </a:ext>
                </a:extLst>
              </p:cNvPr>
              <p:cNvSpPr/>
              <p:nvPr/>
            </p:nvSpPr>
            <p:spPr>
              <a:xfrm>
                <a:off x="6499198" y="3216377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68" name="타원 2385">
                <a:extLst>
                  <a:ext uri="{FF2B5EF4-FFF2-40B4-BE49-F238E27FC236}">
                    <a16:creationId xmlns:a16="http://schemas.microsoft.com/office/drawing/2014/main" id="{C2EA1735-79F2-CA1D-33B6-9EBB2429D694}"/>
                  </a:ext>
                </a:extLst>
              </p:cNvPr>
              <p:cNvSpPr/>
              <p:nvPr/>
            </p:nvSpPr>
            <p:spPr>
              <a:xfrm>
                <a:off x="6635126" y="3216377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69" name="타원 2386">
                <a:extLst>
                  <a:ext uri="{FF2B5EF4-FFF2-40B4-BE49-F238E27FC236}">
                    <a16:creationId xmlns:a16="http://schemas.microsoft.com/office/drawing/2014/main" id="{B75330BE-B7C2-0CEF-E3B9-461BE6C83BC9}"/>
                  </a:ext>
                </a:extLst>
              </p:cNvPr>
              <p:cNvSpPr/>
              <p:nvPr/>
            </p:nvSpPr>
            <p:spPr>
              <a:xfrm>
                <a:off x="6091084" y="3216377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70" name="타원 2387">
                <a:extLst>
                  <a:ext uri="{FF2B5EF4-FFF2-40B4-BE49-F238E27FC236}">
                    <a16:creationId xmlns:a16="http://schemas.microsoft.com/office/drawing/2014/main" id="{36CF5800-CA09-70D8-6EBE-894E24C5299E}"/>
                  </a:ext>
                </a:extLst>
              </p:cNvPr>
              <p:cNvSpPr/>
              <p:nvPr/>
            </p:nvSpPr>
            <p:spPr>
              <a:xfrm>
                <a:off x="5683302" y="3216377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71" name="타원 2388">
                <a:extLst>
                  <a:ext uri="{FF2B5EF4-FFF2-40B4-BE49-F238E27FC236}">
                    <a16:creationId xmlns:a16="http://schemas.microsoft.com/office/drawing/2014/main" id="{A03ACBAF-39C8-8742-1CFD-C3BD33F049C9}"/>
                  </a:ext>
                </a:extLst>
              </p:cNvPr>
              <p:cNvSpPr/>
              <p:nvPr/>
            </p:nvSpPr>
            <p:spPr>
              <a:xfrm>
                <a:off x="5819229" y="3216377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72" name="타원 2389">
                <a:extLst>
                  <a:ext uri="{FF2B5EF4-FFF2-40B4-BE49-F238E27FC236}">
                    <a16:creationId xmlns:a16="http://schemas.microsoft.com/office/drawing/2014/main" id="{556BC6F0-BA38-4540-5CB7-B97A6BB6652D}"/>
                  </a:ext>
                </a:extLst>
              </p:cNvPr>
              <p:cNvSpPr/>
              <p:nvPr/>
            </p:nvSpPr>
            <p:spPr>
              <a:xfrm>
                <a:off x="5955156" y="3216377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73" name="타원 2390">
                <a:extLst>
                  <a:ext uri="{FF2B5EF4-FFF2-40B4-BE49-F238E27FC236}">
                    <a16:creationId xmlns:a16="http://schemas.microsoft.com/office/drawing/2014/main" id="{0A4BF363-052D-EE3A-8493-3F33819A3EAB}"/>
                  </a:ext>
                </a:extLst>
              </p:cNvPr>
              <p:cNvSpPr/>
              <p:nvPr/>
            </p:nvSpPr>
            <p:spPr>
              <a:xfrm>
                <a:off x="6227343" y="3352319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74" name="타원 2391">
                <a:extLst>
                  <a:ext uri="{FF2B5EF4-FFF2-40B4-BE49-F238E27FC236}">
                    <a16:creationId xmlns:a16="http://schemas.microsoft.com/office/drawing/2014/main" id="{9F8B4EE5-B87B-D238-A2BE-799C4C928AA8}"/>
                  </a:ext>
                </a:extLst>
              </p:cNvPr>
              <p:cNvSpPr/>
              <p:nvPr/>
            </p:nvSpPr>
            <p:spPr>
              <a:xfrm>
                <a:off x="6363271" y="3352319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75" name="타원 2392">
                <a:extLst>
                  <a:ext uri="{FF2B5EF4-FFF2-40B4-BE49-F238E27FC236}">
                    <a16:creationId xmlns:a16="http://schemas.microsoft.com/office/drawing/2014/main" id="{710CFA4F-993F-FE53-7339-9ED56FE9D8D7}"/>
                  </a:ext>
                </a:extLst>
              </p:cNvPr>
              <p:cNvSpPr/>
              <p:nvPr/>
            </p:nvSpPr>
            <p:spPr>
              <a:xfrm>
                <a:off x="6499198" y="3352319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76" name="타원 2393">
                <a:extLst>
                  <a:ext uri="{FF2B5EF4-FFF2-40B4-BE49-F238E27FC236}">
                    <a16:creationId xmlns:a16="http://schemas.microsoft.com/office/drawing/2014/main" id="{54F85AAE-058A-3BAD-D142-B71C3EF18751}"/>
                  </a:ext>
                </a:extLst>
              </p:cNvPr>
              <p:cNvSpPr/>
              <p:nvPr/>
            </p:nvSpPr>
            <p:spPr>
              <a:xfrm>
                <a:off x="6635126" y="3352319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77" name="타원 2394">
                <a:extLst>
                  <a:ext uri="{FF2B5EF4-FFF2-40B4-BE49-F238E27FC236}">
                    <a16:creationId xmlns:a16="http://schemas.microsoft.com/office/drawing/2014/main" id="{BDD3F96F-2244-F139-4A3D-261290E8953F}"/>
                  </a:ext>
                </a:extLst>
              </p:cNvPr>
              <p:cNvSpPr/>
              <p:nvPr/>
            </p:nvSpPr>
            <p:spPr>
              <a:xfrm>
                <a:off x="6091084" y="3352319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78" name="타원 2395">
                <a:extLst>
                  <a:ext uri="{FF2B5EF4-FFF2-40B4-BE49-F238E27FC236}">
                    <a16:creationId xmlns:a16="http://schemas.microsoft.com/office/drawing/2014/main" id="{679F3C6B-A921-49B5-A493-C70E6E6CA243}"/>
                  </a:ext>
                </a:extLst>
              </p:cNvPr>
              <p:cNvSpPr/>
              <p:nvPr/>
            </p:nvSpPr>
            <p:spPr>
              <a:xfrm>
                <a:off x="5683302" y="3352319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79" name="타원 2396">
                <a:extLst>
                  <a:ext uri="{FF2B5EF4-FFF2-40B4-BE49-F238E27FC236}">
                    <a16:creationId xmlns:a16="http://schemas.microsoft.com/office/drawing/2014/main" id="{D9FA05F2-5A8F-4FB0-107C-F4817322FC7D}"/>
                  </a:ext>
                </a:extLst>
              </p:cNvPr>
              <p:cNvSpPr/>
              <p:nvPr/>
            </p:nvSpPr>
            <p:spPr>
              <a:xfrm>
                <a:off x="5819229" y="3352319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80" name="타원 2397">
                <a:extLst>
                  <a:ext uri="{FF2B5EF4-FFF2-40B4-BE49-F238E27FC236}">
                    <a16:creationId xmlns:a16="http://schemas.microsoft.com/office/drawing/2014/main" id="{5969DEE2-B8F1-94F5-9711-A5BFE3ED123F}"/>
                  </a:ext>
                </a:extLst>
              </p:cNvPr>
              <p:cNvSpPr/>
              <p:nvPr/>
            </p:nvSpPr>
            <p:spPr>
              <a:xfrm>
                <a:off x="5955156" y="3352319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81" name="타원 2398">
                <a:extLst>
                  <a:ext uri="{FF2B5EF4-FFF2-40B4-BE49-F238E27FC236}">
                    <a16:creationId xmlns:a16="http://schemas.microsoft.com/office/drawing/2014/main" id="{238F1404-F410-A672-C8AA-20A6C43B9A73}"/>
                  </a:ext>
                </a:extLst>
              </p:cNvPr>
              <p:cNvSpPr/>
              <p:nvPr/>
            </p:nvSpPr>
            <p:spPr>
              <a:xfrm>
                <a:off x="6227343" y="348826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82" name="타원 2399">
                <a:extLst>
                  <a:ext uri="{FF2B5EF4-FFF2-40B4-BE49-F238E27FC236}">
                    <a16:creationId xmlns:a16="http://schemas.microsoft.com/office/drawing/2014/main" id="{28AD1AF2-D6C9-C32B-31C8-8259BCA0C9C3}"/>
                  </a:ext>
                </a:extLst>
              </p:cNvPr>
              <p:cNvSpPr/>
              <p:nvPr/>
            </p:nvSpPr>
            <p:spPr>
              <a:xfrm>
                <a:off x="6363271" y="348826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83" name="타원 2400">
                <a:extLst>
                  <a:ext uri="{FF2B5EF4-FFF2-40B4-BE49-F238E27FC236}">
                    <a16:creationId xmlns:a16="http://schemas.microsoft.com/office/drawing/2014/main" id="{3E6225E5-B8C8-7FFB-F620-E22C9972563C}"/>
                  </a:ext>
                </a:extLst>
              </p:cNvPr>
              <p:cNvSpPr/>
              <p:nvPr/>
            </p:nvSpPr>
            <p:spPr>
              <a:xfrm>
                <a:off x="6499198" y="348826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84" name="타원 2401">
                <a:extLst>
                  <a:ext uri="{FF2B5EF4-FFF2-40B4-BE49-F238E27FC236}">
                    <a16:creationId xmlns:a16="http://schemas.microsoft.com/office/drawing/2014/main" id="{90AA8C2E-8510-D792-8C93-67F41C807EC4}"/>
                  </a:ext>
                </a:extLst>
              </p:cNvPr>
              <p:cNvSpPr/>
              <p:nvPr/>
            </p:nvSpPr>
            <p:spPr>
              <a:xfrm>
                <a:off x="6635126" y="348826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85" name="타원 2402">
                <a:extLst>
                  <a:ext uri="{FF2B5EF4-FFF2-40B4-BE49-F238E27FC236}">
                    <a16:creationId xmlns:a16="http://schemas.microsoft.com/office/drawing/2014/main" id="{6BD13D67-065D-5449-2FCB-5C3D6C604375}"/>
                  </a:ext>
                </a:extLst>
              </p:cNvPr>
              <p:cNvSpPr/>
              <p:nvPr/>
            </p:nvSpPr>
            <p:spPr>
              <a:xfrm>
                <a:off x="6091084" y="348826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86" name="타원 2403">
                <a:extLst>
                  <a:ext uri="{FF2B5EF4-FFF2-40B4-BE49-F238E27FC236}">
                    <a16:creationId xmlns:a16="http://schemas.microsoft.com/office/drawing/2014/main" id="{A2D21634-A04F-BE4B-FBC5-A234E4BB52F9}"/>
                  </a:ext>
                </a:extLst>
              </p:cNvPr>
              <p:cNvSpPr/>
              <p:nvPr/>
            </p:nvSpPr>
            <p:spPr>
              <a:xfrm>
                <a:off x="5683302" y="348826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87" name="타원 2404">
                <a:extLst>
                  <a:ext uri="{FF2B5EF4-FFF2-40B4-BE49-F238E27FC236}">
                    <a16:creationId xmlns:a16="http://schemas.microsoft.com/office/drawing/2014/main" id="{2E9E01C0-2C44-F5CB-BE01-4845172034D4}"/>
                  </a:ext>
                </a:extLst>
              </p:cNvPr>
              <p:cNvSpPr/>
              <p:nvPr/>
            </p:nvSpPr>
            <p:spPr>
              <a:xfrm>
                <a:off x="5819229" y="348826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88" name="타원 2405">
                <a:extLst>
                  <a:ext uri="{FF2B5EF4-FFF2-40B4-BE49-F238E27FC236}">
                    <a16:creationId xmlns:a16="http://schemas.microsoft.com/office/drawing/2014/main" id="{4542CFC1-CFD0-AE18-85C5-0106321F74D8}"/>
                  </a:ext>
                </a:extLst>
              </p:cNvPr>
              <p:cNvSpPr/>
              <p:nvPr/>
            </p:nvSpPr>
            <p:spPr>
              <a:xfrm>
                <a:off x="5955156" y="348826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89" name="타원 2406">
                <a:extLst>
                  <a:ext uri="{FF2B5EF4-FFF2-40B4-BE49-F238E27FC236}">
                    <a16:creationId xmlns:a16="http://schemas.microsoft.com/office/drawing/2014/main" id="{83FA16ED-5CCB-4DF8-56CF-3ABF9E5A556C}"/>
                  </a:ext>
                </a:extLst>
              </p:cNvPr>
              <p:cNvSpPr/>
              <p:nvPr/>
            </p:nvSpPr>
            <p:spPr>
              <a:xfrm>
                <a:off x="6227343" y="362420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90" name="타원 2407">
                <a:extLst>
                  <a:ext uri="{FF2B5EF4-FFF2-40B4-BE49-F238E27FC236}">
                    <a16:creationId xmlns:a16="http://schemas.microsoft.com/office/drawing/2014/main" id="{954D085F-8674-7369-5805-EF16BA115325}"/>
                  </a:ext>
                </a:extLst>
              </p:cNvPr>
              <p:cNvSpPr/>
              <p:nvPr/>
            </p:nvSpPr>
            <p:spPr>
              <a:xfrm>
                <a:off x="6363271" y="362420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91" name="타원 2408">
                <a:extLst>
                  <a:ext uri="{FF2B5EF4-FFF2-40B4-BE49-F238E27FC236}">
                    <a16:creationId xmlns:a16="http://schemas.microsoft.com/office/drawing/2014/main" id="{2F04F4B6-A899-A808-250D-896740D6F0D4}"/>
                  </a:ext>
                </a:extLst>
              </p:cNvPr>
              <p:cNvSpPr/>
              <p:nvPr/>
            </p:nvSpPr>
            <p:spPr>
              <a:xfrm>
                <a:off x="6499198" y="362420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92" name="타원 2409">
                <a:extLst>
                  <a:ext uri="{FF2B5EF4-FFF2-40B4-BE49-F238E27FC236}">
                    <a16:creationId xmlns:a16="http://schemas.microsoft.com/office/drawing/2014/main" id="{0E6233B6-74AB-E761-6B75-297D7923628E}"/>
                  </a:ext>
                </a:extLst>
              </p:cNvPr>
              <p:cNvSpPr/>
              <p:nvPr/>
            </p:nvSpPr>
            <p:spPr>
              <a:xfrm>
                <a:off x="6635126" y="362420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93" name="타원 2410">
                <a:extLst>
                  <a:ext uri="{FF2B5EF4-FFF2-40B4-BE49-F238E27FC236}">
                    <a16:creationId xmlns:a16="http://schemas.microsoft.com/office/drawing/2014/main" id="{BFC92EBA-E871-42F4-7E2C-108ACB730D99}"/>
                  </a:ext>
                </a:extLst>
              </p:cNvPr>
              <p:cNvSpPr/>
              <p:nvPr/>
            </p:nvSpPr>
            <p:spPr>
              <a:xfrm>
                <a:off x="6091084" y="362420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94" name="타원 2411">
                <a:extLst>
                  <a:ext uri="{FF2B5EF4-FFF2-40B4-BE49-F238E27FC236}">
                    <a16:creationId xmlns:a16="http://schemas.microsoft.com/office/drawing/2014/main" id="{38A8A46B-869C-1E10-A25B-0CD5C0F8D871}"/>
                  </a:ext>
                </a:extLst>
              </p:cNvPr>
              <p:cNvSpPr/>
              <p:nvPr/>
            </p:nvSpPr>
            <p:spPr>
              <a:xfrm>
                <a:off x="5683302" y="362420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95" name="타원 2412">
                <a:extLst>
                  <a:ext uri="{FF2B5EF4-FFF2-40B4-BE49-F238E27FC236}">
                    <a16:creationId xmlns:a16="http://schemas.microsoft.com/office/drawing/2014/main" id="{DD0EEE0B-8B1D-E097-8D4C-52FB3E234212}"/>
                  </a:ext>
                </a:extLst>
              </p:cNvPr>
              <p:cNvSpPr/>
              <p:nvPr/>
            </p:nvSpPr>
            <p:spPr>
              <a:xfrm>
                <a:off x="5819229" y="362420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96" name="타원 2413">
                <a:extLst>
                  <a:ext uri="{FF2B5EF4-FFF2-40B4-BE49-F238E27FC236}">
                    <a16:creationId xmlns:a16="http://schemas.microsoft.com/office/drawing/2014/main" id="{AF09B24B-209E-16E4-E5F2-5410673A16F5}"/>
                  </a:ext>
                </a:extLst>
              </p:cNvPr>
              <p:cNvSpPr/>
              <p:nvPr/>
            </p:nvSpPr>
            <p:spPr>
              <a:xfrm>
                <a:off x="5955156" y="362420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97" name="타원 2414">
                <a:extLst>
                  <a:ext uri="{FF2B5EF4-FFF2-40B4-BE49-F238E27FC236}">
                    <a16:creationId xmlns:a16="http://schemas.microsoft.com/office/drawing/2014/main" id="{7B9999E1-5000-10E5-BD43-F20D420FA9D6}"/>
                  </a:ext>
                </a:extLst>
              </p:cNvPr>
              <p:cNvSpPr/>
              <p:nvPr/>
            </p:nvSpPr>
            <p:spPr>
              <a:xfrm>
                <a:off x="6227343" y="376015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98" name="타원 2415">
                <a:extLst>
                  <a:ext uri="{FF2B5EF4-FFF2-40B4-BE49-F238E27FC236}">
                    <a16:creationId xmlns:a16="http://schemas.microsoft.com/office/drawing/2014/main" id="{75070E58-AA99-8EB2-0E67-083D05EFC748}"/>
                  </a:ext>
                </a:extLst>
              </p:cNvPr>
              <p:cNvSpPr/>
              <p:nvPr/>
            </p:nvSpPr>
            <p:spPr>
              <a:xfrm>
                <a:off x="6363271" y="376015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99" name="타원 2416">
                <a:extLst>
                  <a:ext uri="{FF2B5EF4-FFF2-40B4-BE49-F238E27FC236}">
                    <a16:creationId xmlns:a16="http://schemas.microsoft.com/office/drawing/2014/main" id="{A1F29FC0-79A6-2E0D-D6F1-4D1EB0AC63C7}"/>
                  </a:ext>
                </a:extLst>
              </p:cNvPr>
              <p:cNvSpPr/>
              <p:nvPr/>
            </p:nvSpPr>
            <p:spPr>
              <a:xfrm>
                <a:off x="6499198" y="376015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00" name="타원 2417">
                <a:extLst>
                  <a:ext uri="{FF2B5EF4-FFF2-40B4-BE49-F238E27FC236}">
                    <a16:creationId xmlns:a16="http://schemas.microsoft.com/office/drawing/2014/main" id="{8B8E3036-FF3A-7A87-89CD-3C4DCB641CA6}"/>
                  </a:ext>
                </a:extLst>
              </p:cNvPr>
              <p:cNvSpPr/>
              <p:nvPr/>
            </p:nvSpPr>
            <p:spPr>
              <a:xfrm>
                <a:off x="6635126" y="376015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01" name="타원 2418">
                <a:extLst>
                  <a:ext uri="{FF2B5EF4-FFF2-40B4-BE49-F238E27FC236}">
                    <a16:creationId xmlns:a16="http://schemas.microsoft.com/office/drawing/2014/main" id="{077AC56B-DA80-565A-EAE2-B4A76E4B9409}"/>
                  </a:ext>
                </a:extLst>
              </p:cNvPr>
              <p:cNvSpPr/>
              <p:nvPr/>
            </p:nvSpPr>
            <p:spPr>
              <a:xfrm>
                <a:off x="6091084" y="376015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02" name="타원 2419">
                <a:extLst>
                  <a:ext uri="{FF2B5EF4-FFF2-40B4-BE49-F238E27FC236}">
                    <a16:creationId xmlns:a16="http://schemas.microsoft.com/office/drawing/2014/main" id="{3C9AE45D-44FE-AE65-CD17-87C4A933271A}"/>
                  </a:ext>
                </a:extLst>
              </p:cNvPr>
              <p:cNvSpPr/>
              <p:nvPr/>
            </p:nvSpPr>
            <p:spPr>
              <a:xfrm>
                <a:off x="5683302" y="376015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03" name="타원 2420">
                <a:extLst>
                  <a:ext uri="{FF2B5EF4-FFF2-40B4-BE49-F238E27FC236}">
                    <a16:creationId xmlns:a16="http://schemas.microsoft.com/office/drawing/2014/main" id="{757FD614-9406-17ED-B7AB-A93AA9FCC2D8}"/>
                  </a:ext>
                </a:extLst>
              </p:cNvPr>
              <p:cNvSpPr/>
              <p:nvPr/>
            </p:nvSpPr>
            <p:spPr>
              <a:xfrm>
                <a:off x="5819229" y="376015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04" name="타원 2421">
                <a:extLst>
                  <a:ext uri="{FF2B5EF4-FFF2-40B4-BE49-F238E27FC236}">
                    <a16:creationId xmlns:a16="http://schemas.microsoft.com/office/drawing/2014/main" id="{C6B99BCA-FE57-D6D2-3CD8-13BB89FB7902}"/>
                  </a:ext>
                </a:extLst>
              </p:cNvPr>
              <p:cNvSpPr/>
              <p:nvPr/>
            </p:nvSpPr>
            <p:spPr>
              <a:xfrm>
                <a:off x="5955156" y="376015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05" name="타원 2422">
                <a:extLst>
                  <a:ext uri="{FF2B5EF4-FFF2-40B4-BE49-F238E27FC236}">
                    <a16:creationId xmlns:a16="http://schemas.microsoft.com/office/drawing/2014/main" id="{75005BE0-589F-6C6D-2700-CA632371DD2B}"/>
                  </a:ext>
                </a:extLst>
              </p:cNvPr>
              <p:cNvSpPr/>
              <p:nvPr/>
            </p:nvSpPr>
            <p:spPr>
              <a:xfrm>
                <a:off x="6771054" y="3216377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06" name="타원 2423">
                <a:extLst>
                  <a:ext uri="{FF2B5EF4-FFF2-40B4-BE49-F238E27FC236}">
                    <a16:creationId xmlns:a16="http://schemas.microsoft.com/office/drawing/2014/main" id="{FEF324D7-EC03-E5DF-6524-9351EA90276E}"/>
                  </a:ext>
                </a:extLst>
              </p:cNvPr>
              <p:cNvSpPr/>
              <p:nvPr/>
            </p:nvSpPr>
            <p:spPr>
              <a:xfrm>
                <a:off x="6906982" y="3216377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07" name="타원 2424">
                <a:extLst>
                  <a:ext uri="{FF2B5EF4-FFF2-40B4-BE49-F238E27FC236}">
                    <a16:creationId xmlns:a16="http://schemas.microsoft.com/office/drawing/2014/main" id="{2E1E6D5B-03DB-B975-93B1-DAD96D48C887}"/>
                  </a:ext>
                </a:extLst>
              </p:cNvPr>
              <p:cNvSpPr/>
              <p:nvPr/>
            </p:nvSpPr>
            <p:spPr>
              <a:xfrm>
                <a:off x="7042909" y="3216377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08" name="타원 2425">
                <a:extLst>
                  <a:ext uri="{FF2B5EF4-FFF2-40B4-BE49-F238E27FC236}">
                    <a16:creationId xmlns:a16="http://schemas.microsoft.com/office/drawing/2014/main" id="{8F0663DF-B26C-4368-5E68-402C5DAFFE67}"/>
                  </a:ext>
                </a:extLst>
              </p:cNvPr>
              <p:cNvSpPr/>
              <p:nvPr/>
            </p:nvSpPr>
            <p:spPr>
              <a:xfrm>
                <a:off x="7178837" y="3216377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09" name="타원 2426">
                <a:extLst>
                  <a:ext uri="{FF2B5EF4-FFF2-40B4-BE49-F238E27FC236}">
                    <a16:creationId xmlns:a16="http://schemas.microsoft.com/office/drawing/2014/main" id="{F3AA798D-E385-CC9E-C374-37117D54403A}"/>
                  </a:ext>
                </a:extLst>
              </p:cNvPr>
              <p:cNvSpPr/>
              <p:nvPr/>
            </p:nvSpPr>
            <p:spPr>
              <a:xfrm>
                <a:off x="7314764" y="3216377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10" name="타원 2427">
                <a:extLst>
                  <a:ext uri="{FF2B5EF4-FFF2-40B4-BE49-F238E27FC236}">
                    <a16:creationId xmlns:a16="http://schemas.microsoft.com/office/drawing/2014/main" id="{34FD4724-9CFA-9721-C448-1B624A01F6D3}"/>
                  </a:ext>
                </a:extLst>
              </p:cNvPr>
              <p:cNvSpPr/>
              <p:nvPr/>
            </p:nvSpPr>
            <p:spPr>
              <a:xfrm>
                <a:off x="6771054" y="3352319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11" name="타원 2428">
                <a:extLst>
                  <a:ext uri="{FF2B5EF4-FFF2-40B4-BE49-F238E27FC236}">
                    <a16:creationId xmlns:a16="http://schemas.microsoft.com/office/drawing/2014/main" id="{32601480-252E-5914-6AA2-C6E10D2B526B}"/>
                  </a:ext>
                </a:extLst>
              </p:cNvPr>
              <p:cNvSpPr/>
              <p:nvPr/>
            </p:nvSpPr>
            <p:spPr>
              <a:xfrm>
                <a:off x="6906982" y="3352319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12" name="타원 2429">
                <a:extLst>
                  <a:ext uri="{FF2B5EF4-FFF2-40B4-BE49-F238E27FC236}">
                    <a16:creationId xmlns:a16="http://schemas.microsoft.com/office/drawing/2014/main" id="{927ACCFA-4F5A-BDB5-8253-1FBCF6AA2043}"/>
                  </a:ext>
                </a:extLst>
              </p:cNvPr>
              <p:cNvSpPr/>
              <p:nvPr/>
            </p:nvSpPr>
            <p:spPr>
              <a:xfrm>
                <a:off x="7042909" y="3352319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13" name="타원 2430">
                <a:extLst>
                  <a:ext uri="{FF2B5EF4-FFF2-40B4-BE49-F238E27FC236}">
                    <a16:creationId xmlns:a16="http://schemas.microsoft.com/office/drawing/2014/main" id="{D0F35417-45DC-EFBF-6C20-C5C879916AA5}"/>
                  </a:ext>
                </a:extLst>
              </p:cNvPr>
              <p:cNvSpPr/>
              <p:nvPr/>
            </p:nvSpPr>
            <p:spPr>
              <a:xfrm>
                <a:off x="7178837" y="3352319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14" name="타원 2431">
                <a:extLst>
                  <a:ext uri="{FF2B5EF4-FFF2-40B4-BE49-F238E27FC236}">
                    <a16:creationId xmlns:a16="http://schemas.microsoft.com/office/drawing/2014/main" id="{E237FB97-144C-7D4C-9D6D-30F60B4F7AF9}"/>
                  </a:ext>
                </a:extLst>
              </p:cNvPr>
              <p:cNvSpPr/>
              <p:nvPr/>
            </p:nvSpPr>
            <p:spPr>
              <a:xfrm>
                <a:off x="7314764" y="3352319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15" name="타원 2432">
                <a:extLst>
                  <a:ext uri="{FF2B5EF4-FFF2-40B4-BE49-F238E27FC236}">
                    <a16:creationId xmlns:a16="http://schemas.microsoft.com/office/drawing/2014/main" id="{A6DADE9A-4251-E4FD-8704-4065099D95BE}"/>
                  </a:ext>
                </a:extLst>
              </p:cNvPr>
              <p:cNvSpPr/>
              <p:nvPr/>
            </p:nvSpPr>
            <p:spPr>
              <a:xfrm>
                <a:off x="6771054" y="348826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16" name="타원 2433">
                <a:extLst>
                  <a:ext uri="{FF2B5EF4-FFF2-40B4-BE49-F238E27FC236}">
                    <a16:creationId xmlns:a16="http://schemas.microsoft.com/office/drawing/2014/main" id="{BB600908-8675-A9D0-25B3-8AE3B0DB5660}"/>
                  </a:ext>
                </a:extLst>
              </p:cNvPr>
              <p:cNvSpPr/>
              <p:nvPr/>
            </p:nvSpPr>
            <p:spPr>
              <a:xfrm>
                <a:off x="6906982" y="348826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17" name="타원 2434">
                <a:extLst>
                  <a:ext uri="{FF2B5EF4-FFF2-40B4-BE49-F238E27FC236}">
                    <a16:creationId xmlns:a16="http://schemas.microsoft.com/office/drawing/2014/main" id="{5E2704BC-BE22-8CD1-1D30-DB2B0661478E}"/>
                  </a:ext>
                </a:extLst>
              </p:cNvPr>
              <p:cNvSpPr/>
              <p:nvPr/>
            </p:nvSpPr>
            <p:spPr>
              <a:xfrm>
                <a:off x="7042909" y="348826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18" name="타원 2435">
                <a:extLst>
                  <a:ext uri="{FF2B5EF4-FFF2-40B4-BE49-F238E27FC236}">
                    <a16:creationId xmlns:a16="http://schemas.microsoft.com/office/drawing/2014/main" id="{133D9DEF-529A-4D55-5473-2F3969A739CF}"/>
                  </a:ext>
                </a:extLst>
              </p:cNvPr>
              <p:cNvSpPr/>
              <p:nvPr/>
            </p:nvSpPr>
            <p:spPr>
              <a:xfrm>
                <a:off x="7178837" y="348826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19" name="타원 2436">
                <a:extLst>
                  <a:ext uri="{FF2B5EF4-FFF2-40B4-BE49-F238E27FC236}">
                    <a16:creationId xmlns:a16="http://schemas.microsoft.com/office/drawing/2014/main" id="{0B006583-92BB-B8CA-CF22-E4F508E655DC}"/>
                  </a:ext>
                </a:extLst>
              </p:cNvPr>
              <p:cNvSpPr/>
              <p:nvPr/>
            </p:nvSpPr>
            <p:spPr>
              <a:xfrm>
                <a:off x="7314764" y="348826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20" name="타원 2437">
                <a:extLst>
                  <a:ext uri="{FF2B5EF4-FFF2-40B4-BE49-F238E27FC236}">
                    <a16:creationId xmlns:a16="http://schemas.microsoft.com/office/drawing/2014/main" id="{DE833711-F58E-6830-6D97-B4E4B841D4DA}"/>
                  </a:ext>
                </a:extLst>
              </p:cNvPr>
              <p:cNvSpPr/>
              <p:nvPr/>
            </p:nvSpPr>
            <p:spPr>
              <a:xfrm>
                <a:off x="6771054" y="362420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21" name="타원 2438">
                <a:extLst>
                  <a:ext uri="{FF2B5EF4-FFF2-40B4-BE49-F238E27FC236}">
                    <a16:creationId xmlns:a16="http://schemas.microsoft.com/office/drawing/2014/main" id="{A4071D6C-6D25-E16C-81E0-27C6B120DB2B}"/>
                  </a:ext>
                </a:extLst>
              </p:cNvPr>
              <p:cNvSpPr/>
              <p:nvPr/>
            </p:nvSpPr>
            <p:spPr>
              <a:xfrm>
                <a:off x="6906982" y="362420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22" name="타원 2439">
                <a:extLst>
                  <a:ext uri="{FF2B5EF4-FFF2-40B4-BE49-F238E27FC236}">
                    <a16:creationId xmlns:a16="http://schemas.microsoft.com/office/drawing/2014/main" id="{4BCD1096-1110-7DDD-6957-30520012BE79}"/>
                  </a:ext>
                </a:extLst>
              </p:cNvPr>
              <p:cNvSpPr/>
              <p:nvPr/>
            </p:nvSpPr>
            <p:spPr>
              <a:xfrm>
                <a:off x="7042909" y="362420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23" name="타원 2440">
                <a:extLst>
                  <a:ext uri="{FF2B5EF4-FFF2-40B4-BE49-F238E27FC236}">
                    <a16:creationId xmlns:a16="http://schemas.microsoft.com/office/drawing/2014/main" id="{0374DFED-D9DB-EB57-6D8C-037BD5411EB4}"/>
                  </a:ext>
                </a:extLst>
              </p:cNvPr>
              <p:cNvSpPr/>
              <p:nvPr/>
            </p:nvSpPr>
            <p:spPr>
              <a:xfrm>
                <a:off x="7178837" y="362420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24" name="타원 2441">
                <a:extLst>
                  <a:ext uri="{FF2B5EF4-FFF2-40B4-BE49-F238E27FC236}">
                    <a16:creationId xmlns:a16="http://schemas.microsoft.com/office/drawing/2014/main" id="{974F7E21-AD29-D64E-2ABD-35728D30D590}"/>
                  </a:ext>
                </a:extLst>
              </p:cNvPr>
              <p:cNvSpPr/>
              <p:nvPr/>
            </p:nvSpPr>
            <p:spPr>
              <a:xfrm>
                <a:off x="7314764" y="362420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25" name="타원 2442">
                <a:extLst>
                  <a:ext uri="{FF2B5EF4-FFF2-40B4-BE49-F238E27FC236}">
                    <a16:creationId xmlns:a16="http://schemas.microsoft.com/office/drawing/2014/main" id="{35F72865-BCD9-6050-EC4B-98FF6CA6C7CB}"/>
                  </a:ext>
                </a:extLst>
              </p:cNvPr>
              <p:cNvSpPr/>
              <p:nvPr/>
            </p:nvSpPr>
            <p:spPr>
              <a:xfrm>
                <a:off x="6771054" y="376015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26" name="타원 2443">
                <a:extLst>
                  <a:ext uri="{FF2B5EF4-FFF2-40B4-BE49-F238E27FC236}">
                    <a16:creationId xmlns:a16="http://schemas.microsoft.com/office/drawing/2014/main" id="{70138362-7790-5E48-DC3D-FAEF6AB65834}"/>
                  </a:ext>
                </a:extLst>
              </p:cNvPr>
              <p:cNvSpPr/>
              <p:nvPr/>
            </p:nvSpPr>
            <p:spPr>
              <a:xfrm>
                <a:off x="6906982" y="376015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27" name="타원 2444">
                <a:extLst>
                  <a:ext uri="{FF2B5EF4-FFF2-40B4-BE49-F238E27FC236}">
                    <a16:creationId xmlns:a16="http://schemas.microsoft.com/office/drawing/2014/main" id="{41FC2771-C010-9065-E9E5-29E9D6382BCE}"/>
                  </a:ext>
                </a:extLst>
              </p:cNvPr>
              <p:cNvSpPr/>
              <p:nvPr/>
            </p:nvSpPr>
            <p:spPr>
              <a:xfrm>
                <a:off x="7042909" y="376015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28" name="타원 2445">
                <a:extLst>
                  <a:ext uri="{FF2B5EF4-FFF2-40B4-BE49-F238E27FC236}">
                    <a16:creationId xmlns:a16="http://schemas.microsoft.com/office/drawing/2014/main" id="{AF2E8464-6FCD-67D5-4F70-5D7A89D7248F}"/>
                  </a:ext>
                </a:extLst>
              </p:cNvPr>
              <p:cNvSpPr/>
              <p:nvPr/>
            </p:nvSpPr>
            <p:spPr>
              <a:xfrm>
                <a:off x="7178837" y="376015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29" name="타원 2446">
                <a:extLst>
                  <a:ext uri="{FF2B5EF4-FFF2-40B4-BE49-F238E27FC236}">
                    <a16:creationId xmlns:a16="http://schemas.microsoft.com/office/drawing/2014/main" id="{236B45A6-AA0E-764B-504C-8B2044262BC7}"/>
                  </a:ext>
                </a:extLst>
              </p:cNvPr>
              <p:cNvSpPr/>
              <p:nvPr/>
            </p:nvSpPr>
            <p:spPr>
              <a:xfrm>
                <a:off x="7314764" y="3760151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30" name="타원 2447">
                <a:extLst>
                  <a:ext uri="{FF2B5EF4-FFF2-40B4-BE49-F238E27FC236}">
                    <a16:creationId xmlns:a16="http://schemas.microsoft.com/office/drawing/2014/main" id="{B17898F0-056D-35C7-8B2E-434CAF7AF410}"/>
                  </a:ext>
                </a:extLst>
              </p:cNvPr>
              <p:cNvSpPr/>
              <p:nvPr/>
            </p:nvSpPr>
            <p:spPr>
              <a:xfrm>
                <a:off x="6635126" y="3898317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31" name="타원 2448">
                <a:extLst>
                  <a:ext uri="{FF2B5EF4-FFF2-40B4-BE49-F238E27FC236}">
                    <a16:creationId xmlns:a16="http://schemas.microsoft.com/office/drawing/2014/main" id="{8B04328C-6D75-EF50-4432-F7FCBA6AF445}"/>
                  </a:ext>
                </a:extLst>
              </p:cNvPr>
              <p:cNvSpPr/>
              <p:nvPr/>
            </p:nvSpPr>
            <p:spPr>
              <a:xfrm>
                <a:off x="6635126" y="4034259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32" name="타원 2449">
                <a:extLst>
                  <a:ext uri="{FF2B5EF4-FFF2-40B4-BE49-F238E27FC236}">
                    <a16:creationId xmlns:a16="http://schemas.microsoft.com/office/drawing/2014/main" id="{D180DDF7-2214-3E24-6239-C53142275E93}"/>
                  </a:ext>
                </a:extLst>
              </p:cNvPr>
              <p:cNvSpPr/>
              <p:nvPr/>
            </p:nvSpPr>
            <p:spPr>
              <a:xfrm>
                <a:off x="6771054" y="3898317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33" name="타원 2450">
                <a:extLst>
                  <a:ext uri="{FF2B5EF4-FFF2-40B4-BE49-F238E27FC236}">
                    <a16:creationId xmlns:a16="http://schemas.microsoft.com/office/drawing/2014/main" id="{FFB3FE7F-89C0-83C3-078C-3F006698C8AB}"/>
                  </a:ext>
                </a:extLst>
              </p:cNvPr>
              <p:cNvSpPr/>
              <p:nvPr/>
            </p:nvSpPr>
            <p:spPr>
              <a:xfrm>
                <a:off x="6906982" y="3898317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34" name="타원 2451">
                <a:extLst>
                  <a:ext uri="{FF2B5EF4-FFF2-40B4-BE49-F238E27FC236}">
                    <a16:creationId xmlns:a16="http://schemas.microsoft.com/office/drawing/2014/main" id="{404A83F5-C39B-1888-3F07-80DBF4A15F3A}"/>
                  </a:ext>
                </a:extLst>
              </p:cNvPr>
              <p:cNvSpPr/>
              <p:nvPr/>
            </p:nvSpPr>
            <p:spPr>
              <a:xfrm>
                <a:off x="7042909" y="3898317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35" name="타원 2452">
                <a:extLst>
                  <a:ext uri="{FF2B5EF4-FFF2-40B4-BE49-F238E27FC236}">
                    <a16:creationId xmlns:a16="http://schemas.microsoft.com/office/drawing/2014/main" id="{70B317F0-BCC9-9364-3A5D-763EAA6EF117}"/>
                  </a:ext>
                </a:extLst>
              </p:cNvPr>
              <p:cNvSpPr/>
              <p:nvPr/>
            </p:nvSpPr>
            <p:spPr>
              <a:xfrm>
                <a:off x="6771054" y="4034259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36" name="타원 2453">
                <a:extLst>
                  <a:ext uri="{FF2B5EF4-FFF2-40B4-BE49-F238E27FC236}">
                    <a16:creationId xmlns:a16="http://schemas.microsoft.com/office/drawing/2014/main" id="{0C1CFC81-284B-5E48-1246-A5811423FDAA}"/>
                  </a:ext>
                </a:extLst>
              </p:cNvPr>
              <p:cNvSpPr/>
              <p:nvPr/>
            </p:nvSpPr>
            <p:spPr>
              <a:xfrm>
                <a:off x="6906982" y="4034259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20" name="그룹 2237">
              <a:extLst>
                <a:ext uri="{FF2B5EF4-FFF2-40B4-BE49-F238E27FC236}">
                  <a16:creationId xmlns:a16="http://schemas.microsoft.com/office/drawing/2014/main" id="{7D1AE4CB-98FF-5161-CDAB-3BF00707361E}"/>
                </a:ext>
              </a:extLst>
            </p:cNvPr>
            <p:cNvGrpSpPr/>
            <p:nvPr/>
          </p:nvGrpSpPr>
          <p:grpSpPr>
            <a:xfrm>
              <a:off x="7178837" y="3898317"/>
              <a:ext cx="89777" cy="224808"/>
              <a:chOff x="7178837" y="3898317"/>
              <a:chExt cx="89777" cy="224808"/>
            </a:xfrm>
            <a:grpFill/>
          </p:grpSpPr>
          <p:sp>
            <p:nvSpPr>
              <p:cNvPr id="163" name="타원 2380">
                <a:extLst>
                  <a:ext uri="{FF2B5EF4-FFF2-40B4-BE49-F238E27FC236}">
                    <a16:creationId xmlns:a16="http://schemas.microsoft.com/office/drawing/2014/main" id="{8EB17E7E-8DB9-1E58-10E6-4AC1CDAE9264}"/>
                  </a:ext>
                </a:extLst>
              </p:cNvPr>
              <p:cNvSpPr/>
              <p:nvPr/>
            </p:nvSpPr>
            <p:spPr>
              <a:xfrm>
                <a:off x="7178837" y="3898317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64" name="타원 2381">
                <a:extLst>
                  <a:ext uri="{FF2B5EF4-FFF2-40B4-BE49-F238E27FC236}">
                    <a16:creationId xmlns:a16="http://schemas.microsoft.com/office/drawing/2014/main" id="{3F9564A9-4D7D-FB99-15B4-E3B7DF765FA0}"/>
                  </a:ext>
                </a:extLst>
              </p:cNvPr>
              <p:cNvSpPr/>
              <p:nvPr/>
            </p:nvSpPr>
            <p:spPr>
              <a:xfrm>
                <a:off x="7178837" y="4034259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21" name="그룹 2238">
              <a:extLst>
                <a:ext uri="{FF2B5EF4-FFF2-40B4-BE49-F238E27FC236}">
                  <a16:creationId xmlns:a16="http://schemas.microsoft.com/office/drawing/2014/main" id="{043890D4-F78F-2C11-4D37-341AF72FF5D1}"/>
                </a:ext>
              </a:extLst>
            </p:cNvPr>
            <p:cNvGrpSpPr/>
            <p:nvPr/>
          </p:nvGrpSpPr>
          <p:grpSpPr>
            <a:xfrm>
              <a:off x="6635126" y="4170200"/>
              <a:ext cx="633488" cy="904515"/>
              <a:chOff x="6635126" y="4170200"/>
              <a:chExt cx="633488" cy="904515"/>
            </a:xfrm>
            <a:grpFill/>
          </p:grpSpPr>
          <p:sp>
            <p:nvSpPr>
              <p:cNvPr id="144" name="타원 2361">
                <a:extLst>
                  <a:ext uri="{FF2B5EF4-FFF2-40B4-BE49-F238E27FC236}">
                    <a16:creationId xmlns:a16="http://schemas.microsoft.com/office/drawing/2014/main" id="{CB181A4B-AF78-025D-B7A2-9E4B83C0AAF3}"/>
                  </a:ext>
                </a:extLst>
              </p:cNvPr>
              <p:cNvSpPr/>
              <p:nvPr/>
            </p:nvSpPr>
            <p:spPr>
              <a:xfrm>
                <a:off x="6635126" y="417020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45" name="타원 2362">
                <a:extLst>
                  <a:ext uri="{FF2B5EF4-FFF2-40B4-BE49-F238E27FC236}">
                    <a16:creationId xmlns:a16="http://schemas.microsoft.com/office/drawing/2014/main" id="{04E64CC6-8820-FA55-3E36-3082D759890A}"/>
                  </a:ext>
                </a:extLst>
              </p:cNvPr>
              <p:cNvSpPr/>
              <p:nvPr/>
            </p:nvSpPr>
            <p:spPr>
              <a:xfrm>
                <a:off x="6635126" y="4306142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46" name="타원 2363">
                <a:extLst>
                  <a:ext uri="{FF2B5EF4-FFF2-40B4-BE49-F238E27FC236}">
                    <a16:creationId xmlns:a16="http://schemas.microsoft.com/office/drawing/2014/main" id="{F3FA566A-14A5-A294-D002-9ED4600E05F3}"/>
                  </a:ext>
                </a:extLst>
              </p:cNvPr>
              <p:cNvSpPr/>
              <p:nvPr/>
            </p:nvSpPr>
            <p:spPr>
              <a:xfrm>
                <a:off x="6635126" y="444208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47" name="타원 2364">
                <a:extLst>
                  <a:ext uri="{FF2B5EF4-FFF2-40B4-BE49-F238E27FC236}">
                    <a16:creationId xmlns:a16="http://schemas.microsoft.com/office/drawing/2014/main" id="{ADF38703-23DA-324F-C3FD-9CC336C16E65}"/>
                  </a:ext>
                </a:extLst>
              </p:cNvPr>
              <p:cNvSpPr/>
              <p:nvPr/>
            </p:nvSpPr>
            <p:spPr>
              <a:xfrm>
                <a:off x="6635126" y="457802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48" name="타원 2365">
                <a:extLst>
                  <a:ext uri="{FF2B5EF4-FFF2-40B4-BE49-F238E27FC236}">
                    <a16:creationId xmlns:a16="http://schemas.microsoft.com/office/drawing/2014/main" id="{9145F6A0-4A4B-1881-E882-627BD5F31CAE}"/>
                  </a:ext>
                </a:extLst>
              </p:cNvPr>
              <p:cNvSpPr/>
              <p:nvPr/>
            </p:nvSpPr>
            <p:spPr>
              <a:xfrm>
                <a:off x="6771054" y="417020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49" name="타원 2366">
                <a:extLst>
                  <a:ext uri="{FF2B5EF4-FFF2-40B4-BE49-F238E27FC236}">
                    <a16:creationId xmlns:a16="http://schemas.microsoft.com/office/drawing/2014/main" id="{EB5B129B-21B5-F01C-25FD-FE6A18166161}"/>
                  </a:ext>
                </a:extLst>
              </p:cNvPr>
              <p:cNvSpPr/>
              <p:nvPr/>
            </p:nvSpPr>
            <p:spPr>
              <a:xfrm>
                <a:off x="6906982" y="417020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50" name="타원 2367">
                <a:extLst>
                  <a:ext uri="{FF2B5EF4-FFF2-40B4-BE49-F238E27FC236}">
                    <a16:creationId xmlns:a16="http://schemas.microsoft.com/office/drawing/2014/main" id="{AC62F399-BC9C-1929-237B-814CD0781A8C}"/>
                  </a:ext>
                </a:extLst>
              </p:cNvPr>
              <p:cNvSpPr/>
              <p:nvPr/>
            </p:nvSpPr>
            <p:spPr>
              <a:xfrm>
                <a:off x="7042909" y="417020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51" name="타원 2368">
                <a:extLst>
                  <a:ext uri="{FF2B5EF4-FFF2-40B4-BE49-F238E27FC236}">
                    <a16:creationId xmlns:a16="http://schemas.microsoft.com/office/drawing/2014/main" id="{EB022A8F-E677-7941-D95C-183BC07BEE9F}"/>
                  </a:ext>
                </a:extLst>
              </p:cNvPr>
              <p:cNvSpPr/>
              <p:nvPr/>
            </p:nvSpPr>
            <p:spPr>
              <a:xfrm>
                <a:off x="6771054" y="4306142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52" name="타원 2369">
                <a:extLst>
                  <a:ext uri="{FF2B5EF4-FFF2-40B4-BE49-F238E27FC236}">
                    <a16:creationId xmlns:a16="http://schemas.microsoft.com/office/drawing/2014/main" id="{17C0E2E7-2C18-073A-A86B-F60C682CE1B4}"/>
                  </a:ext>
                </a:extLst>
              </p:cNvPr>
              <p:cNvSpPr/>
              <p:nvPr/>
            </p:nvSpPr>
            <p:spPr>
              <a:xfrm>
                <a:off x="6906982" y="4306142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53" name="타원 2370">
                <a:extLst>
                  <a:ext uri="{FF2B5EF4-FFF2-40B4-BE49-F238E27FC236}">
                    <a16:creationId xmlns:a16="http://schemas.microsoft.com/office/drawing/2014/main" id="{017F50EF-707B-98DD-A24E-0EC6A71EF150}"/>
                  </a:ext>
                </a:extLst>
              </p:cNvPr>
              <p:cNvSpPr/>
              <p:nvPr/>
            </p:nvSpPr>
            <p:spPr>
              <a:xfrm>
                <a:off x="7042909" y="4306142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54" name="타원 2371">
                <a:extLst>
                  <a:ext uri="{FF2B5EF4-FFF2-40B4-BE49-F238E27FC236}">
                    <a16:creationId xmlns:a16="http://schemas.microsoft.com/office/drawing/2014/main" id="{56FF6909-160F-FE62-275A-1A14F44A3818}"/>
                  </a:ext>
                </a:extLst>
              </p:cNvPr>
              <p:cNvSpPr/>
              <p:nvPr/>
            </p:nvSpPr>
            <p:spPr>
              <a:xfrm>
                <a:off x="6771054" y="444208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55" name="타원 2372">
                <a:extLst>
                  <a:ext uri="{FF2B5EF4-FFF2-40B4-BE49-F238E27FC236}">
                    <a16:creationId xmlns:a16="http://schemas.microsoft.com/office/drawing/2014/main" id="{71AD4C42-6DE3-7580-E107-D92E03ACF022}"/>
                  </a:ext>
                </a:extLst>
              </p:cNvPr>
              <p:cNvSpPr/>
              <p:nvPr/>
            </p:nvSpPr>
            <p:spPr>
              <a:xfrm>
                <a:off x="6771054" y="457802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56" name="타원 2373">
                <a:extLst>
                  <a:ext uri="{FF2B5EF4-FFF2-40B4-BE49-F238E27FC236}">
                    <a16:creationId xmlns:a16="http://schemas.microsoft.com/office/drawing/2014/main" id="{E38E7ADB-3681-741B-44EC-9DE1E7C71891}"/>
                  </a:ext>
                </a:extLst>
              </p:cNvPr>
              <p:cNvSpPr/>
              <p:nvPr/>
            </p:nvSpPr>
            <p:spPr>
              <a:xfrm>
                <a:off x="6771054" y="471396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57" name="타원 2374">
                <a:extLst>
                  <a:ext uri="{FF2B5EF4-FFF2-40B4-BE49-F238E27FC236}">
                    <a16:creationId xmlns:a16="http://schemas.microsoft.com/office/drawing/2014/main" id="{353C4F93-6BA2-86C4-1460-B3F83AF3EEF8}"/>
                  </a:ext>
                </a:extLst>
              </p:cNvPr>
              <p:cNvSpPr/>
              <p:nvPr/>
            </p:nvSpPr>
            <p:spPr>
              <a:xfrm>
                <a:off x="7042909" y="471396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58" name="타원 2375">
                <a:extLst>
                  <a:ext uri="{FF2B5EF4-FFF2-40B4-BE49-F238E27FC236}">
                    <a16:creationId xmlns:a16="http://schemas.microsoft.com/office/drawing/2014/main" id="{53499191-56BD-BD93-AF4D-AC1E3A019AD1}"/>
                  </a:ext>
                </a:extLst>
              </p:cNvPr>
              <p:cNvSpPr/>
              <p:nvPr/>
            </p:nvSpPr>
            <p:spPr>
              <a:xfrm>
                <a:off x="7178837" y="471396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59" name="타원 2376">
                <a:extLst>
                  <a:ext uri="{FF2B5EF4-FFF2-40B4-BE49-F238E27FC236}">
                    <a16:creationId xmlns:a16="http://schemas.microsoft.com/office/drawing/2014/main" id="{785A255B-977A-394A-15BB-1FED36FEB4E8}"/>
                  </a:ext>
                </a:extLst>
              </p:cNvPr>
              <p:cNvSpPr/>
              <p:nvPr/>
            </p:nvSpPr>
            <p:spPr>
              <a:xfrm>
                <a:off x="6771054" y="4849908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60" name="타원 2377">
                <a:extLst>
                  <a:ext uri="{FF2B5EF4-FFF2-40B4-BE49-F238E27FC236}">
                    <a16:creationId xmlns:a16="http://schemas.microsoft.com/office/drawing/2014/main" id="{00A00FA8-7EE8-5884-203B-C40ABBFEF2C7}"/>
                  </a:ext>
                </a:extLst>
              </p:cNvPr>
              <p:cNvSpPr/>
              <p:nvPr/>
            </p:nvSpPr>
            <p:spPr>
              <a:xfrm>
                <a:off x="6906982" y="4849908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61" name="타원 2378">
                <a:extLst>
                  <a:ext uri="{FF2B5EF4-FFF2-40B4-BE49-F238E27FC236}">
                    <a16:creationId xmlns:a16="http://schemas.microsoft.com/office/drawing/2014/main" id="{96E05CDC-5232-2037-ADC4-9777AC43D768}"/>
                  </a:ext>
                </a:extLst>
              </p:cNvPr>
              <p:cNvSpPr/>
              <p:nvPr/>
            </p:nvSpPr>
            <p:spPr>
              <a:xfrm>
                <a:off x="7042909" y="4849908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62" name="타원 2379">
                <a:extLst>
                  <a:ext uri="{FF2B5EF4-FFF2-40B4-BE49-F238E27FC236}">
                    <a16:creationId xmlns:a16="http://schemas.microsoft.com/office/drawing/2014/main" id="{ECA529FF-A6DE-40E7-C23A-E3B5D5E8D26A}"/>
                  </a:ext>
                </a:extLst>
              </p:cNvPr>
              <p:cNvSpPr/>
              <p:nvPr/>
            </p:nvSpPr>
            <p:spPr>
              <a:xfrm>
                <a:off x="6906982" y="4985849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22" name="그룹 2239">
              <a:extLst>
                <a:ext uri="{FF2B5EF4-FFF2-40B4-BE49-F238E27FC236}">
                  <a16:creationId xmlns:a16="http://schemas.microsoft.com/office/drawing/2014/main" id="{3A59C8A2-6975-A567-3A9D-14A72929547B}"/>
                </a:ext>
              </a:extLst>
            </p:cNvPr>
            <p:cNvGrpSpPr/>
            <p:nvPr/>
          </p:nvGrpSpPr>
          <p:grpSpPr>
            <a:xfrm>
              <a:off x="3915910" y="4170200"/>
              <a:ext cx="1449385" cy="1720164"/>
              <a:chOff x="3915910" y="4170200"/>
              <a:chExt cx="1449385" cy="1720164"/>
            </a:xfrm>
            <a:grpFill/>
          </p:grpSpPr>
          <p:sp>
            <p:nvSpPr>
              <p:cNvPr id="64" name="타원 2281">
                <a:extLst>
                  <a:ext uri="{FF2B5EF4-FFF2-40B4-BE49-F238E27FC236}">
                    <a16:creationId xmlns:a16="http://schemas.microsoft.com/office/drawing/2014/main" id="{9F6C66C4-25D3-0446-15F4-05EF8787CE43}"/>
                  </a:ext>
                </a:extLst>
              </p:cNvPr>
              <p:cNvSpPr/>
              <p:nvPr/>
            </p:nvSpPr>
            <p:spPr>
              <a:xfrm>
                <a:off x="4051837" y="485278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5" name="타원 2282">
                <a:extLst>
                  <a:ext uri="{FF2B5EF4-FFF2-40B4-BE49-F238E27FC236}">
                    <a16:creationId xmlns:a16="http://schemas.microsoft.com/office/drawing/2014/main" id="{BF4CEC73-053D-DB33-E346-408B05E663C8}"/>
                  </a:ext>
                </a:extLst>
              </p:cNvPr>
              <p:cNvSpPr/>
              <p:nvPr/>
            </p:nvSpPr>
            <p:spPr>
              <a:xfrm>
                <a:off x="4731476" y="417020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6" name="타원 2283">
                <a:extLst>
                  <a:ext uri="{FF2B5EF4-FFF2-40B4-BE49-F238E27FC236}">
                    <a16:creationId xmlns:a16="http://schemas.microsoft.com/office/drawing/2014/main" id="{20DB2C23-4777-52D5-613C-C9966B4BC20C}"/>
                  </a:ext>
                </a:extLst>
              </p:cNvPr>
              <p:cNvSpPr/>
              <p:nvPr/>
            </p:nvSpPr>
            <p:spPr>
              <a:xfrm>
                <a:off x="4187767" y="417020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7" name="타원 2284">
                <a:extLst>
                  <a:ext uri="{FF2B5EF4-FFF2-40B4-BE49-F238E27FC236}">
                    <a16:creationId xmlns:a16="http://schemas.microsoft.com/office/drawing/2014/main" id="{9AF75308-1E52-27F8-DB29-CB391EF41C49}"/>
                  </a:ext>
                </a:extLst>
              </p:cNvPr>
              <p:cNvSpPr/>
              <p:nvPr/>
            </p:nvSpPr>
            <p:spPr>
              <a:xfrm>
                <a:off x="4323694" y="417020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8" name="타원 2285">
                <a:extLst>
                  <a:ext uri="{FF2B5EF4-FFF2-40B4-BE49-F238E27FC236}">
                    <a16:creationId xmlns:a16="http://schemas.microsoft.com/office/drawing/2014/main" id="{B1303A61-D475-07A3-C109-BB5A39E58449}"/>
                  </a:ext>
                </a:extLst>
              </p:cNvPr>
              <p:cNvSpPr/>
              <p:nvPr/>
            </p:nvSpPr>
            <p:spPr>
              <a:xfrm>
                <a:off x="4459621" y="417020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9" name="타원 2286">
                <a:extLst>
                  <a:ext uri="{FF2B5EF4-FFF2-40B4-BE49-F238E27FC236}">
                    <a16:creationId xmlns:a16="http://schemas.microsoft.com/office/drawing/2014/main" id="{2EB057D7-E157-3635-83E5-AAC26AFE6BB7}"/>
                  </a:ext>
                </a:extLst>
              </p:cNvPr>
              <p:cNvSpPr/>
              <p:nvPr/>
            </p:nvSpPr>
            <p:spPr>
              <a:xfrm>
                <a:off x="4867735" y="4306142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70" name="타원 2287">
                <a:extLst>
                  <a:ext uri="{FF2B5EF4-FFF2-40B4-BE49-F238E27FC236}">
                    <a16:creationId xmlns:a16="http://schemas.microsoft.com/office/drawing/2014/main" id="{7DC8101A-81B3-E28A-2FA5-BDFC8F822573}"/>
                  </a:ext>
                </a:extLst>
              </p:cNvPr>
              <p:cNvSpPr/>
              <p:nvPr/>
            </p:nvSpPr>
            <p:spPr>
              <a:xfrm>
                <a:off x="4731476" y="4306142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71" name="타원 2288">
                <a:extLst>
                  <a:ext uri="{FF2B5EF4-FFF2-40B4-BE49-F238E27FC236}">
                    <a16:creationId xmlns:a16="http://schemas.microsoft.com/office/drawing/2014/main" id="{EF2BB132-3545-3657-554D-AEE74B33184D}"/>
                  </a:ext>
                </a:extLst>
              </p:cNvPr>
              <p:cNvSpPr/>
              <p:nvPr/>
            </p:nvSpPr>
            <p:spPr>
              <a:xfrm>
                <a:off x="4051838" y="4306142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72" name="타원 2289">
                <a:extLst>
                  <a:ext uri="{FF2B5EF4-FFF2-40B4-BE49-F238E27FC236}">
                    <a16:creationId xmlns:a16="http://schemas.microsoft.com/office/drawing/2014/main" id="{8BB78E98-B9EF-8D92-D498-0D52CA158CED}"/>
                  </a:ext>
                </a:extLst>
              </p:cNvPr>
              <p:cNvSpPr/>
              <p:nvPr/>
            </p:nvSpPr>
            <p:spPr>
              <a:xfrm>
                <a:off x="4187767" y="4306142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73" name="타원 2290">
                <a:extLst>
                  <a:ext uri="{FF2B5EF4-FFF2-40B4-BE49-F238E27FC236}">
                    <a16:creationId xmlns:a16="http://schemas.microsoft.com/office/drawing/2014/main" id="{17857D13-6FE3-DAC4-4453-C1C3F22818EC}"/>
                  </a:ext>
                </a:extLst>
              </p:cNvPr>
              <p:cNvSpPr/>
              <p:nvPr/>
            </p:nvSpPr>
            <p:spPr>
              <a:xfrm>
                <a:off x="4323694" y="4306142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74" name="타원 2291">
                <a:extLst>
                  <a:ext uri="{FF2B5EF4-FFF2-40B4-BE49-F238E27FC236}">
                    <a16:creationId xmlns:a16="http://schemas.microsoft.com/office/drawing/2014/main" id="{3C13AD6C-234D-4559-9F99-2066F2E9924A}"/>
                  </a:ext>
                </a:extLst>
              </p:cNvPr>
              <p:cNvSpPr/>
              <p:nvPr/>
            </p:nvSpPr>
            <p:spPr>
              <a:xfrm>
                <a:off x="4459621" y="4306142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75" name="타원 2292">
                <a:extLst>
                  <a:ext uri="{FF2B5EF4-FFF2-40B4-BE49-F238E27FC236}">
                    <a16:creationId xmlns:a16="http://schemas.microsoft.com/office/drawing/2014/main" id="{1DFC9D4E-5CAF-77C9-5737-8C59545BD3EE}"/>
                  </a:ext>
                </a:extLst>
              </p:cNvPr>
              <p:cNvSpPr/>
              <p:nvPr/>
            </p:nvSpPr>
            <p:spPr>
              <a:xfrm>
                <a:off x="4595549" y="4306142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76" name="타원 2293">
                <a:extLst>
                  <a:ext uri="{FF2B5EF4-FFF2-40B4-BE49-F238E27FC236}">
                    <a16:creationId xmlns:a16="http://schemas.microsoft.com/office/drawing/2014/main" id="{5FC0221D-4907-EBC3-D9FF-D71E308EAE53}"/>
                  </a:ext>
                </a:extLst>
              </p:cNvPr>
              <p:cNvSpPr/>
              <p:nvPr/>
            </p:nvSpPr>
            <p:spPr>
              <a:xfrm>
                <a:off x="4867735" y="444208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77" name="타원 2294">
                <a:extLst>
                  <a:ext uri="{FF2B5EF4-FFF2-40B4-BE49-F238E27FC236}">
                    <a16:creationId xmlns:a16="http://schemas.microsoft.com/office/drawing/2014/main" id="{8BE7FE51-5015-FFAC-8FF4-6A373A5F501D}"/>
                  </a:ext>
                </a:extLst>
              </p:cNvPr>
              <p:cNvSpPr/>
              <p:nvPr/>
            </p:nvSpPr>
            <p:spPr>
              <a:xfrm>
                <a:off x="5003663" y="444208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78" name="타원 2295">
                <a:extLst>
                  <a:ext uri="{FF2B5EF4-FFF2-40B4-BE49-F238E27FC236}">
                    <a16:creationId xmlns:a16="http://schemas.microsoft.com/office/drawing/2014/main" id="{90EEA085-8E4F-D8F6-ECE7-E1B0166F52A3}"/>
                  </a:ext>
                </a:extLst>
              </p:cNvPr>
              <p:cNvSpPr/>
              <p:nvPr/>
            </p:nvSpPr>
            <p:spPr>
              <a:xfrm>
                <a:off x="4731476" y="444208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79" name="타원 2296">
                <a:extLst>
                  <a:ext uri="{FF2B5EF4-FFF2-40B4-BE49-F238E27FC236}">
                    <a16:creationId xmlns:a16="http://schemas.microsoft.com/office/drawing/2014/main" id="{CE98C48C-46EC-6D2B-B709-7C101432824E}"/>
                  </a:ext>
                </a:extLst>
              </p:cNvPr>
              <p:cNvSpPr/>
              <p:nvPr/>
            </p:nvSpPr>
            <p:spPr>
              <a:xfrm>
                <a:off x="4051838" y="444208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0" name="타원 2297">
                <a:extLst>
                  <a:ext uri="{FF2B5EF4-FFF2-40B4-BE49-F238E27FC236}">
                    <a16:creationId xmlns:a16="http://schemas.microsoft.com/office/drawing/2014/main" id="{C0256DED-1F0B-1095-71EB-A27039A9D6CA}"/>
                  </a:ext>
                </a:extLst>
              </p:cNvPr>
              <p:cNvSpPr/>
              <p:nvPr/>
            </p:nvSpPr>
            <p:spPr>
              <a:xfrm>
                <a:off x="4187767" y="444208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1" name="타원 2298">
                <a:extLst>
                  <a:ext uri="{FF2B5EF4-FFF2-40B4-BE49-F238E27FC236}">
                    <a16:creationId xmlns:a16="http://schemas.microsoft.com/office/drawing/2014/main" id="{013A2DA8-C3CF-C949-C25A-A6DC4C574698}"/>
                  </a:ext>
                </a:extLst>
              </p:cNvPr>
              <p:cNvSpPr/>
              <p:nvPr/>
            </p:nvSpPr>
            <p:spPr>
              <a:xfrm>
                <a:off x="4323694" y="444208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2" name="타원 2299">
                <a:extLst>
                  <a:ext uri="{FF2B5EF4-FFF2-40B4-BE49-F238E27FC236}">
                    <a16:creationId xmlns:a16="http://schemas.microsoft.com/office/drawing/2014/main" id="{F92D0D85-E9D7-89B6-AEA7-F74A0D03C443}"/>
                  </a:ext>
                </a:extLst>
              </p:cNvPr>
              <p:cNvSpPr/>
              <p:nvPr/>
            </p:nvSpPr>
            <p:spPr>
              <a:xfrm>
                <a:off x="4459621" y="444208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3" name="타원 2300">
                <a:extLst>
                  <a:ext uri="{FF2B5EF4-FFF2-40B4-BE49-F238E27FC236}">
                    <a16:creationId xmlns:a16="http://schemas.microsoft.com/office/drawing/2014/main" id="{C5658FE8-2945-18F1-747B-05E272D71CBB}"/>
                  </a:ext>
                </a:extLst>
              </p:cNvPr>
              <p:cNvSpPr/>
              <p:nvPr/>
            </p:nvSpPr>
            <p:spPr>
              <a:xfrm>
                <a:off x="4595549" y="444208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4" name="타원 2301">
                <a:extLst>
                  <a:ext uri="{FF2B5EF4-FFF2-40B4-BE49-F238E27FC236}">
                    <a16:creationId xmlns:a16="http://schemas.microsoft.com/office/drawing/2014/main" id="{90B37FA3-B05D-C809-62E6-EF7A2DEEE83A}"/>
                  </a:ext>
                </a:extLst>
              </p:cNvPr>
              <p:cNvSpPr/>
              <p:nvPr/>
            </p:nvSpPr>
            <p:spPr>
              <a:xfrm>
                <a:off x="3915910" y="444208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5" name="타원 2302">
                <a:extLst>
                  <a:ext uri="{FF2B5EF4-FFF2-40B4-BE49-F238E27FC236}">
                    <a16:creationId xmlns:a16="http://schemas.microsoft.com/office/drawing/2014/main" id="{27F76DA4-1883-10ED-53D7-19EFB171D3E4}"/>
                  </a:ext>
                </a:extLst>
              </p:cNvPr>
              <p:cNvSpPr/>
              <p:nvPr/>
            </p:nvSpPr>
            <p:spPr>
              <a:xfrm>
                <a:off x="4867735" y="457802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6" name="타원 2303">
                <a:extLst>
                  <a:ext uri="{FF2B5EF4-FFF2-40B4-BE49-F238E27FC236}">
                    <a16:creationId xmlns:a16="http://schemas.microsoft.com/office/drawing/2014/main" id="{9E764125-2B8A-3EA0-EDED-7B9CA5B60FDD}"/>
                  </a:ext>
                </a:extLst>
              </p:cNvPr>
              <p:cNvSpPr/>
              <p:nvPr/>
            </p:nvSpPr>
            <p:spPr>
              <a:xfrm>
                <a:off x="5003663" y="457802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7" name="타원 2304">
                <a:extLst>
                  <a:ext uri="{FF2B5EF4-FFF2-40B4-BE49-F238E27FC236}">
                    <a16:creationId xmlns:a16="http://schemas.microsoft.com/office/drawing/2014/main" id="{A8631AEA-1520-53EB-3AB9-ECF78FE4F103}"/>
                  </a:ext>
                </a:extLst>
              </p:cNvPr>
              <p:cNvSpPr/>
              <p:nvPr/>
            </p:nvSpPr>
            <p:spPr>
              <a:xfrm>
                <a:off x="5139591" y="457802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8" name="타원 2305">
                <a:extLst>
                  <a:ext uri="{FF2B5EF4-FFF2-40B4-BE49-F238E27FC236}">
                    <a16:creationId xmlns:a16="http://schemas.microsoft.com/office/drawing/2014/main" id="{1A21B7CE-E5AF-9D0D-EF48-8A3E9295E7A5}"/>
                  </a:ext>
                </a:extLst>
              </p:cNvPr>
              <p:cNvSpPr/>
              <p:nvPr/>
            </p:nvSpPr>
            <p:spPr>
              <a:xfrm>
                <a:off x="4731476" y="457802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89" name="타원 2306">
                <a:extLst>
                  <a:ext uri="{FF2B5EF4-FFF2-40B4-BE49-F238E27FC236}">
                    <a16:creationId xmlns:a16="http://schemas.microsoft.com/office/drawing/2014/main" id="{9E1EB9F1-73AD-FAF2-E168-EF04BCFD803A}"/>
                  </a:ext>
                </a:extLst>
              </p:cNvPr>
              <p:cNvSpPr/>
              <p:nvPr/>
            </p:nvSpPr>
            <p:spPr>
              <a:xfrm>
                <a:off x="4051838" y="457802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90" name="타원 2307">
                <a:extLst>
                  <a:ext uri="{FF2B5EF4-FFF2-40B4-BE49-F238E27FC236}">
                    <a16:creationId xmlns:a16="http://schemas.microsoft.com/office/drawing/2014/main" id="{504915B3-5103-2F93-D409-AD644EB7D6CF}"/>
                  </a:ext>
                </a:extLst>
              </p:cNvPr>
              <p:cNvSpPr/>
              <p:nvPr/>
            </p:nvSpPr>
            <p:spPr>
              <a:xfrm>
                <a:off x="4187767" y="457802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91" name="타원 2308">
                <a:extLst>
                  <a:ext uri="{FF2B5EF4-FFF2-40B4-BE49-F238E27FC236}">
                    <a16:creationId xmlns:a16="http://schemas.microsoft.com/office/drawing/2014/main" id="{79982225-CE3A-4953-6C44-6DED022851C0}"/>
                  </a:ext>
                </a:extLst>
              </p:cNvPr>
              <p:cNvSpPr/>
              <p:nvPr/>
            </p:nvSpPr>
            <p:spPr>
              <a:xfrm>
                <a:off x="4323694" y="457802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92" name="타원 2309">
                <a:extLst>
                  <a:ext uri="{FF2B5EF4-FFF2-40B4-BE49-F238E27FC236}">
                    <a16:creationId xmlns:a16="http://schemas.microsoft.com/office/drawing/2014/main" id="{FF97307B-FD83-5DEE-ADBB-B0FF8D321FC9}"/>
                  </a:ext>
                </a:extLst>
              </p:cNvPr>
              <p:cNvSpPr/>
              <p:nvPr/>
            </p:nvSpPr>
            <p:spPr>
              <a:xfrm>
                <a:off x="4459621" y="457802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93" name="타원 2310">
                <a:extLst>
                  <a:ext uri="{FF2B5EF4-FFF2-40B4-BE49-F238E27FC236}">
                    <a16:creationId xmlns:a16="http://schemas.microsoft.com/office/drawing/2014/main" id="{690418B1-16B0-9EFB-A5C2-91A3565C722D}"/>
                  </a:ext>
                </a:extLst>
              </p:cNvPr>
              <p:cNvSpPr/>
              <p:nvPr/>
            </p:nvSpPr>
            <p:spPr>
              <a:xfrm>
                <a:off x="4595549" y="457802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94" name="타원 2311">
                <a:extLst>
                  <a:ext uri="{FF2B5EF4-FFF2-40B4-BE49-F238E27FC236}">
                    <a16:creationId xmlns:a16="http://schemas.microsoft.com/office/drawing/2014/main" id="{C873C2B2-56F7-F3C1-1146-6A844B871F79}"/>
                  </a:ext>
                </a:extLst>
              </p:cNvPr>
              <p:cNvSpPr/>
              <p:nvPr/>
            </p:nvSpPr>
            <p:spPr>
              <a:xfrm>
                <a:off x="3915910" y="4578025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95" name="타원 2312">
                <a:extLst>
                  <a:ext uri="{FF2B5EF4-FFF2-40B4-BE49-F238E27FC236}">
                    <a16:creationId xmlns:a16="http://schemas.microsoft.com/office/drawing/2014/main" id="{8EE683B3-5E23-A8F5-0E6C-B8DD80AF122E}"/>
                  </a:ext>
                </a:extLst>
              </p:cNvPr>
              <p:cNvSpPr/>
              <p:nvPr/>
            </p:nvSpPr>
            <p:spPr>
              <a:xfrm>
                <a:off x="4867735" y="471396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96" name="타원 2313">
                <a:extLst>
                  <a:ext uri="{FF2B5EF4-FFF2-40B4-BE49-F238E27FC236}">
                    <a16:creationId xmlns:a16="http://schemas.microsoft.com/office/drawing/2014/main" id="{BFCDDA4B-6F46-B150-FD66-E946F358C9DF}"/>
                  </a:ext>
                </a:extLst>
              </p:cNvPr>
              <p:cNvSpPr/>
              <p:nvPr/>
            </p:nvSpPr>
            <p:spPr>
              <a:xfrm>
                <a:off x="5003663" y="471396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97" name="타원 2314">
                <a:extLst>
                  <a:ext uri="{FF2B5EF4-FFF2-40B4-BE49-F238E27FC236}">
                    <a16:creationId xmlns:a16="http://schemas.microsoft.com/office/drawing/2014/main" id="{E62079FF-8D53-1B12-280D-E2E94710F293}"/>
                  </a:ext>
                </a:extLst>
              </p:cNvPr>
              <p:cNvSpPr/>
              <p:nvPr/>
            </p:nvSpPr>
            <p:spPr>
              <a:xfrm>
                <a:off x="5139591" y="471396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98" name="타원 2315">
                <a:extLst>
                  <a:ext uri="{FF2B5EF4-FFF2-40B4-BE49-F238E27FC236}">
                    <a16:creationId xmlns:a16="http://schemas.microsoft.com/office/drawing/2014/main" id="{6996E3E1-8C05-816B-3C6D-E836F57DC07D}"/>
                  </a:ext>
                </a:extLst>
              </p:cNvPr>
              <p:cNvSpPr/>
              <p:nvPr/>
            </p:nvSpPr>
            <p:spPr>
              <a:xfrm>
                <a:off x="5275518" y="471396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99" name="타원 2316">
                <a:extLst>
                  <a:ext uri="{FF2B5EF4-FFF2-40B4-BE49-F238E27FC236}">
                    <a16:creationId xmlns:a16="http://schemas.microsoft.com/office/drawing/2014/main" id="{8ED0F7B5-53DA-26DC-290B-CAA39217A335}"/>
                  </a:ext>
                </a:extLst>
              </p:cNvPr>
              <p:cNvSpPr/>
              <p:nvPr/>
            </p:nvSpPr>
            <p:spPr>
              <a:xfrm>
                <a:off x="4731476" y="471396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00" name="타원 2317">
                <a:extLst>
                  <a:ext uri="{FF2B5EF4-FFF2-40B4-BE49-F238E27FC236}">
                    <a16:creationId xmlns:a16="http://schemas.microsoft.com/office/drawing/2014/main" id="{A9E2482B-7C1B-D172-7A96-6B474DC22BA1}"/>
                  </a:ext>
                </a:extLst>
              </p:cNvPr>
              <p:cNvSpPr/>
              <p:nvPr/>
            </p:nvSpPr>
            <p:spPr>
              <a:xfrm>
                <a:off x="4051838" y="471396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01" name="타원 2318">
                <a:extLst>
                  <a:ext uri="{FF2B5EF4-FFF2-40B4-BE49-F238E27FC236}">
                    <a16:creationId xmlns:a16="http://schemas.microsoft.com/office/drawing/2014/main" id="{E7D5096A-2C03-E80C-BDA4-0A3BB3EEF4B9}"/>
                  </a:ext>
                </a:extLst>
              </p:cNvPr>
              <p:cNvSpPr/>
              <p:nvPr/>
            </p:nvSpPr>
            <p:spPr>
              <a:xfrm>
                <a:off x="4187767" y="471396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02" name="타원 2319">
                <a:extLst>
                  <a:ext uri="{FF2B5EF4-FFF2-40B4-BE49-F238E27FC236}">
                    <a16:creationId xmlns:a16="http://schemas.microsoft.com/office/drawing/2014/main" id="{3F00A18A-A877-2ABC-024E-860356CFCFA5}"/>
                  </a:ext>
                </a:extLst>
              </p:cNvPr>
              <p:cNvSpPr/>
              <p:nvPr/>
            </p:nvSpPr>
            <p:spPr>
              <a:xfrm>
                <a:off x="4323694" y="471396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03" name="타원 2320">
                <a:extLst>
                  <a:ext uri="{FF2B5EF4-FFF2-40B4-BE49-F238E27FC236}">
                    <a16:creationId xmlns:a16="http://schemas.microsoft.com/office/drawing/2014/main" id="{E9D00BA9-3267-5A22-3976-1F9B64B7D62B}"/>
                  </a:ext>
                </a:extLst>
              </p:cNvPr>
              <p:cNvSpPr/>
              <p:nvPr/>
            </p:nvSpPr>
            <p:spPr>
              <a:xfrm>
                <a:off x="4459621" y="471396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04" name="타원 2321">
                <a:extLst>
                  <a:ext uri="{FF2B5EF4-FFF2-40B4-BE49-F238E27FC236}">
                    <a16:creationId xmlns:a16="http://schemas.microsoft.com/office/drawing/2014/main" id="{6CE001AD-828D-E443-FAC0-0565973CD501}"/>
                  </a:ext>
                </a:extLst>
              </p:cNvPr>
              <p:cNvSpPr/>
              <p:nvPr/>
            </p:nvSpPr>
            <p:spPr>
              <a:xfrm>
                <a:off x="4595549" y="471396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05" name="타원 2322">
                <a:extLst>
                  <a:ext uri="{FF2B5EF4-FFF2-40B4-BE49-F238E27FC236}">
                    <a16:creationId xmlns:a16="http://schemas.microsoft.com/office/drawing/2014/main" id="{6BD8A3F2-5268-D96E-B609-F61F22854663}"/>
                  </a:ext>
                </a:extLst>
              </p:cNvPr>
              <p:cNvSpPr/>
              <p:nvPr/>
            </p:nvSpPr>
            <p:spPr>
              <a:xfrm>
                <a:off x="3915910" y="471396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06" name="타원 2323">
                <a:extLst>
                  <a:ext uri="{FF2B5EF4-FFF2-40B4-BE49-F238E27FC236}">
                    <a16:creationId xmlns:a16="http://schemas.microsoft.com/office/drawing/2014/main" id="{448DA2F9-562F-B8E8-E50A-BE3D638A1F6C}"/>
                  </a:ext>
                </a:extLst>
              </p:cNvPr>
              <p:cNvSpPr/>
              <p:nvPr/>
            </p:nvSpPr>
            <p:spPr>
              <a:xfrm>
                <a:off x="4867735" y="4849908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07" name="타원 2324">
                <a:extLst>
                  <a:ext uri="{FF2B5EF4-FFF2-40B4-BE49-F238E27FC236}">
                    <a16:creationId xmlns:a16="http://schemas.microsoft.com/office/drawing/2014/main" id="{7E3BBECB-3D21-C027-4244-2883668B0D12}"/>
                  </a:ext>
                </a:extLst>
              </p:cNvPr>
              <p:cNvSpPr/>
              <p:nvPr/>
            </p:nvSpPr>
            <p:spPr>
              <a:xfrm>
                <a:off x="5003663" y="4849908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08" name="타원 2325">
                <a:extLst>
                  <a:ext uri="{FF2B5EF4-FFF2-40B4-BE49-F238E27FC236}">
                    <a16:creationId xmlns:a16="http://schemas.microsoft.com/office/drawing/2014/main" id="{78EC2E54-C69B-7C01-551C-B554D04614F9}"/>
                  </a:ext>
                </a:extLst>
              </p:cNvPr>
              <p:cNvSpPr/>
              <p:nvPr/>
            </p:nvSpPr>
            <p:spPr>
              <a:xfrm>
                <a:off x="5139591" y="4849908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09" name="타원 2326">
                <a:extLst>
                  <a:ext uri="{FF2B5EF4-FFF2-40B4-BE49-F238E27FC236}">
                    <a16:creationId xmlns:a16="http://schemas.microsoft.com/office/drawing/2014/main" id="{6E35E820-D521-4EE1-84C3-227734F5AB5E}"/>
                  </a:ext>
                </a:extLst>
              </p:cNvPr>
              <p:cNvSpPr/>
              <p:nvPr/>
            </p:nvSpPr>
            <p:spPr>
              <a:xfrm>
                <a:off x="5275518" y="4849908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10" name="타원 2327">
                <a:extLst>
                  <a:ext uri="{FF2B5EF4-FFF2-40B4-BE49-F238E27FC236}">
                    <a16:creationId xmlns:a16="http://schemas.microsoft.com/office/drawing/2014/main" id="{AE198DB3-C79F-802B-245B-95EA21F3F63A}"/>
                  </a:ext>
                </a:extLst>
              </p:cNvPr>
              <p:cNvSpPr/>
              <p:nvPr/>
            </p:nvSpPr>
            <p:spPr>
              <a:xfrm>
                <a:off x="4731476" y="4849908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11" name="타원 2328">
                <a:extLst>
                  <a:ext uri="{FF2B5EF4-FFF2-40B4-BE49-F238E27FC236}">
                    <a16:creationId xmlns:a16="http://schemas.microsoft.com/office/drawing/2014/main" id="{C49F4934-0000-9783-1690-6307A7D37B1D}"/>
                  </a:ext>
                </a:extLst>
              </p:cNvPr>
              <p:cNvSpPr/>
              <p:nvPr/>
            </p:nvSpPr>
            <p:spPr>
              <a:xfrm>
                <a:off x="4187767" y="4849908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12" name="타원 2329">
                <a:extLst>
                  <a:ext uri="{FF2B5EF4-FFF2-40B4-BE49-F238E27FC236}">
                    <a16:creationId xmlns:a16="http://schemas.microsoft.com/office/drawing/2014/main" id="{7780E2B8-C1D8-FC8E-D544-953B4597E614}"/>
                  </a:ext>
                </a:extLst>
              </p:cNvPr>
              <p:cNvSpPr/>
              <p:nvPr/>
            </p:nvSpPr>
            <p:spPr>
              <a:xfrm>
                <a:off x="4323694" y="4849908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13" name="타원 2330">
                <a:extLst>
                  <a:ext uri="{FF2B5EF4-FFF2-40B4-BE49-F238E27FC236}">
                    <a16:creationId xmlns:a16="http://schemas.microsoft.com/office/drawing/2014/main" id="{5A3EE395-F6B7-47E3-7C3F-F92EC6EC7CFE}"/>
                  </a:ext>
                </a:extLst>
              </p:cNvPr>
              <p:cNvSpPr/>
              <p:nvPr/>
            </p:nvSpPr>
            <p:spPr>
              <a:xfrm>
                <a:off x="4459621" y="4849908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14" name="타원 2331">
                <a:extLst>
                  <a:ext uri="{FF2B5EF4-FFF2-40B4-BE49-F238E27FC236}">
                    <a16:creationId xmlns:a16="http://schemas.microsoft.com/office/drawing/2014/main" id="{C1ED5D78-FF88-CBDE-C6DF-9004F4FB83F2}"/>
                  </a:ext>
                </a:extLst>
              </p:cNvPr>
              <p:cNvSpPr/>
              <p:nvPr/>
            </p:nvSpPr>
            <p:spPr>
              <a:xfrm>
                <a:off x="4595549" y="4849908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15" name="타원 2332">
                <a:extLst>
                  <a:ext uri="{FF2B5EF4-FFF2-40B4-BE49-F238E27FC236}">
                    <a16:creationId xmlns:a16="http://schemas.microsoft.com/office/drawing/2014/main" id="{BA9F2801-6CBC-3CDB-DE72-D99C42942AD7}"/>
                  </a:ext>
                </a:extLst>
              </p:cNvPr>
              <p:cNvSpPr/>
              <p:nvPr/>
            </p:nvSpPr>
            <p:spPr>
              <a:xfrm>
                <a:off x="4867735" y="4985849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16" name="타원 2333">
                <a:extLst>
                  <a:ext uri="{FF2B5EF4-FFF2-40B4-BE49-F238E27FC236}">
                    <a16:creationId xmlns:a16="http://schemas.microsoft.com/office/drawing/2014/main" id="{4E9182C9-4D6A-594A-CED6-ACF23C9FA534}"/>
                  </a:ext>
                </a:extLst>
              </p:cNvPr>
              <p:cNvSpPr/>
              <p:nvPr/>
            </p:nvSpPr>
            <p:spPr>
              <a:xfrm>
                <a:off x="5003663" y="4985849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17" name="타원 2334">
                <a:extLst>
                  <a:ext uri="{FF2B5EF4-FFF2-40B4-BE49-F238E27FC236}">
                    <a16:creationId xmlns:a16="http://schemas.microsoft.com/office/drawing/2014/main" id="{F0B6E8C9-ECB5-851F-586B-23A8ED7B1DA9}"/>
                  </a:ext>
                </a:extLst>
              </p:cNvPr>
              <p:cNvSpPr/>
              <p:nvPr/>
            </p:nvSpPr>
            <p:spPr>
              <a:xfrm>
                <a:off x="5139591" y="4985849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18" name="타원 2335">
                <a:extLst>
                  <a:ext uri="{FF2B5EF4-FFF2-40B4-BE49-F238E27FC236}">
                    <a16:creationId xmlns:a16="http://schemas.microsoft.com/office/drawing/2014/main" id="{A6BCB2A9-0019-FF66-E4CA-7C3B56A55837}"/>
                  </a:ext>
                </a:extLst>
              </p:cNvPr>
              <p:cNvSpPr/>
              <p:nvPr/>
            </p:nvSpPr>
            <p:spPr>
              <a:xfrm>
                <a:off x="4731476" y="4985849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19" name="타원 2336">
                <a:extLst>
                  <a:ext uri="{FF2B5EF4-FFF2-40B4-BE49-F238E27FC236}">
                    <a16:creationId xmlns:a16="http://schemas.microsoft.com/office/drawing/2014/main" id="{2C3678FD-180C-CE4E-82A2-27FF8605B0BB}"/>
                  </a:ext>
                </a:extLst>
              </p:cNvPr>
              <p:cNvSpPr/>
              <p:nvPr/>
            </p:nvSpPr>
            <p:spPr>
              <a:xfrm>
                <a:off x="4459621" y="4985849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20" name="타원 2337">
                <a:extLst>
                  <a:ext uri="{FF2B5EF4-FFF2-40B4-BE49-F238E27FC236}">
                    <a16:creationId xmlns:a16="http://schemas.microsoft.com/office/drawing/2014/main" id="{353521E6-76F5-14CD-23AD-EEE25608C753}"/>
                  </a:ext>
                </a:extLst>
              </p:cNvPr>
              <p:cNvSpPr/>
              <p:nvPr/>
            </p:nvSpPr>
            <p:spPr>
              <a:xfrm>
                <a:off x="4595549" y="4985849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21" name="타원 2338">
                <a:extLst>
                  <a:ext uri="{FF2B5EF4-FFF2-40B4-BE49-F238E27FC236}">
                    <a16:creationId xmlns:a16="http://schemas.microsoft.com/office/drawing/2014/main" id="{20231270-D4E5-0395-6817-BBB0E86C7BD7}"/>
                  </a:ext>
                </a:extLst>
              </p:cNvPr>
              <p:cNvSpPr/>
              <p:nvPr/>
            </p:nvSpPr>
            <p:spPr>
              <a:xfrm>
                <a:off x="4867735" y="512179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22" name="타원 2339">
                <a:extLst>
                  <a:ext uri="{FF2B5EF4-FFF2-40B4-BE49-F238E27FC236}">
                    <a16:creationId xmlns:a16="http://schemas.microsoft.com/office/drawing/2014/main" id="{9CB1E5A2-D658-DD96-0850-72299711D0F0}"/>
                  </a:ext>
                </a:extLst>
              </p:cNvPr>
              <p:cNvSpPr/>
              <p:nvPr/>
            </p:nvSpPr>
            <p:spPr>
              <a:xfrm>
                <a:off x="5003663" y="512179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23" name="타원 2340">
                <a:extLst>
                  <a:ext uri="{FF2B5EF4-FFF2-40B4-BE49-F238E27FC236}">
                    <a16:creationId xmlns:a16="http://schemas.microsoft.com/office/drawing/2014/main" id="{311A1396-2FD9-A3D8-BDC4-F603EB7095E4}"/>
                  </a:ext>
                </a:extLst>
              </p:cNvPr>
              <p:cNvSpPr/>
              <p:nvPr/>
            </p:nvSpPr>
            <p:spPr>
              <a:xfrm>
                <a:off x="4731476" y="512179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24" name="타원 2341">
                <a:extLst>
                  <a:ext uri="{FF2B5EF4-FFF2-40B4-BE49-F238E27FC236}">
                    <a16:creationId xmlns:a16="http://schemas.microsoft.com/office/drawing/2014/main" id="{6A1A0B38-5CF9-D808-6904-F249111783C1}"/>
                  </a:ext>
                </a:extLst>
              </p:cNvPr>
              <p:cNvSpPr/>
              <p:nvPr/>
            </p:nvSpPr>
            <p:spPr>
              <a:xfrm>
                <a:off x="4459621" y="512179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25" name="타원 2342">
                <a:extLst>
                  <a:ext uri="{FF2B5EF4-FFF2-40B4-BE49-F238E27FC236}">
                    <a16:creationId xmlns:a16="http://schemas.microsoft.com/office/drawing/2014/main" id="{EFDE004F-289F-4549-E5EE-56C25E53309E}"/>
                  </a:ext>
                </a:extLst>
              </p:cNvPr>
              <p:cNvSpPr/>
              <p:nvPr/>
            </p:nvSpPr>
            <p:spPr>
              <a:xfrm>
                <a:off x="4595549" y="512179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26" name="타원 2343">
                <a:extLst>
                  <a:ext uri="{FF2B5EF4-FFF2-40B4-BE49-F238E27FC236}">
                    <a16:creationId xmlns:a16="http://schemas.microsoft.com/office/drawing/2014/main" id="{497E7025-FEA9-A59F-752A-1F6E1DEE5EEE}"/>
                  </a:ext>
                </a:extLst>
              </p:cNvPr>
              <p:cNvSpPr/>
              <p:nvPr/>
            </p:nvSpPr>
            <p:spPr>
              <a:xfrm>
                <a:off x="4867735" y="5257732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27" name="타원 2344">
                <a:extLst>
                  <a:ext uri="{FF2B5EF4-FFF2-40B4-BE49-F238E27FC236}">
                    <a16:creationId xmlns:a16="http://schemas.microsoft.com/office/drawing/2014/main" id="{970BED3A-38D6-C9BA-2FD3-880968489F5F}"/>
                  </a:ext>
                </a:extLst>
              </p:cNvPr>
              <p:cNvSpPr/>
              <p:nvPr/>
            </p:nvSpPr>
            <p:spPr>
              <a:xfrm>
                <a:off x="5003663" y="5257732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28" name="타원 2345">
                <a:extLst>
                  <a:ext uri="{FF2B5EF4-FFF2-40B4-BE49-F238E27FC236}">
                    <a16:creationId xmlns:a16="http://schemas.microsoft.com/office/drawing/2014/main" id="{505487CF-B284-1AAF-7B96-B006A6BF6503}"/>
                  </a:ext>
                </a:extLst>
              </p:cNvPr>
              <p:cNvSpPr/>
              <p:nvPr/>
            </p:nvSpPr>
            <p:spPr>
              <a:xfrm>
                <a:off x="4731476" y="5257732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29" name="타원 2346">
                <a:extLst>
                  <a:ext uri="{FF2B5EF4-FFF2-40B4-BE49-F238E27FC236}">
                    <a16:creationId xmlns:a16="http://schemas.microsoft.com/office/drawing/2014/main" id="{698D6755-31EB-CFF2-C9FD-11F31BE1D15E}"/>
                  </a:ext>
                </a:extLst>
              </p:cNvPr>
              <p:cNvSpPr/>
              <p:nvPr/>
            </p:nvSpPr>
            <p:spPr>
              <a:xfrm>
                <a:off x="4595549" y="5257732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30" name="타원 2347">
                <a:extLst>
                  <a:ext uri="{FF2B5EF4-FFF2-40B4-BE49-F238E27FC236}">
                    <a16:creationId xmlns:a16="http://schemas.microsoft.com/office/drawing/2014/main" id="{12959A01-DEE3-8CA7-CC86-914848FDE1AA}"/>
                  </a:ext>
                </a:extLst>
              </p:cNvPr>
              <p:cNvSpPr/>
              <p:nvPr/>
            </p:nvSpPr>
            <p:spPr>
              <a:xfrm>
                <a:off x="4867735" y="539367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31" name="타원 2348">
                <a:extLst>
                  <a:ext uri="{FF2B5EF4-FFF2-40B4-BE49-F238E27FC236}">
                    <a16:creationId xmlns:a16="http://schemas.microsoft.com/office/drawing/2014/main" id="{AB13E838-3B76-770D-7943-61C2FF477FE4}"/>
                  </a:ext>
                </a:extLst>
              </p:cNvPr>
              <p:cNvSpPr/>
              <p:nvPr/>
            </p:nvSpPr>
            <p:spPr>
              <a:xfrm>
                <a:off x="5003663" y="539367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32" name="타원 2349">
                <a:extLst>
                  <a:ext uri="{FF2B5EF4-FFF2-40B4-BE49-F238E27FC236}">
                    <a16:creationId xmlns:a16="http://schemas.microsoft.com/office/drawing/2014/main" id="{A57487F9-0B42-01E3-7F4E-D0BBCF90C891}"/>
                  </a:ext>
                </a:extLst>
              </p:cNvPr>
              <p:cNvSpPr/>
              <p:nvPr/>
            </p:nvSpPr>
            <p:spPr>
              <a:xfrm>
                <a:off x="4731476" y="539367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33" name="타원 2350">
                <a:extLst>
                  <a:ext uri="{FF2B5EF4-FFF2-40B4-BE49-F238E27FC236}">
                    <a16:creationId xmlns:a16="http://schemas.microsoft.com/office/drawing/2014/main" id="{3AA17B0F-A6B6-716F-DA20-16DC9604B3DF}"/>
                  </a:ext>
                </a:extLst>
              </p:cNvPr>
              <p:cNvSpPr/>
              <p:nvPr/>
            </p:nvSpPr>
            <p:spPr>
              <a:xfrm>
                <a:off x="4595549" y="539367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34" name="타원 2351">
                <a:extLst>
                  <a:ext uri="{FF2B5EF4-FFF2-40B4-BE49-F238E27FC236}">
                    <a16:creationId xmlns:a16="http://schemas.microsoft.com/office/drawing/2014/main" id="{EB6D3A64-671F-AAEF-E2C0-8CE7D992E3F6}"/>
                  </a:ext>
                </a:extLst>
              </p:cNvPr>
              <p:cNvSpPr/>
              <p:nvPr/>
            </p:nvSpPr>
            <p:spPr>
              <a:xfrm>
                <a:off x="4867735" y="552962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35" name="타원 2352">
                <a:extLst>
                  <a:ext uri="{FF2B5EF4-FFF2-40B4-BE49-F238E27FC236}">
                    <a16:creationId xmlns:a16="http://schemas.microsoft.com/office/drawing/2014/main" id="{86997C7F-E873-2A61-21BF-57282DE9D74C}"/>
                  </a:ext>
                </a:extLst>
              </p:cNvPr>
              <p:cNvSpPr/>
              <p:nvPr/>
            </p:nvSpPr>
            <p:spPr>
              <a:xfrm>
                <a:off x="5139591" y="552962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36" name="타원 2353">
                <a:extLst>
                  <a:ext uri="{FF2B5EF4-FFF2-40B4-BE49-F238E27FC236}">
                    <a16:creationId xmlns:a16="http://schemas.microsoft.com/office/drawing/2014/main" id="{47123656-9FDC-CB62-6C14-E76C456471DD}"/>
                  </a:ext>
                </a:extLst>
              </p:cNvPr>
              <p:cNvSpPr/>
              <p:nvPr/>
            </p:nvSpPr>
            <p:spPr>
              <a:xfrm>
                <a:off x="4731476" y="552962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37" name="타원 2354">
                <a:extLst>
                  <a:ext uri="{FF2B5EF4-FFF2-40B4-BE49-F238E27FC236}">
                    <a16:creationId xmlns:a16="http://schemas.microsoft.com/office/drawing/2014/main" id="{493591AC-98E9-95BA-C0BE-52BB108A4F05}"/>
                  </a:ext>
                </a:extLst>
              </p:cNvPr>
              <p:cNvSpPr/>
              <p:nvPr/>
            </p:nvSpPr>
            <p:spPr>
              <a:xfrm>
                <a:off x="4595549" y="552962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38" name="타원 2355">
                <a:extLst>
                  <a:ext uri="{FF2B5EF4-FFF2-40B4-BE49-F238E27FC236}">
                    <a16:creationId xmlns:a16="http://schemas.microsoft.com/office/drawing/2014/main" id="{27D9BA47-2732-B90F-B73B-708CF145BA9D}"/>
                  </a:ext>
                </a:extLst>
              </p:cNvPr>
              <p:cNvSpPr/>
              <p:nvPr/>
            </p:nvSpPr>
            <p:spPr>
              <a:xfrm>
                <a:off x="5139591" y="566555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39" name="타원 2356">
                <a:extLst>
                  <a:ext uri="{FF2B5EF4-FFF2-40B4-BE49-F238E27FC236}">
                    <a16:creationId xmlns:a16="http://schemas.microsoft.com/office/drawing/2014/main" id="{5A86A70D-3F68-C435-5090-DEE9DA3EC144}"/>
                  </a:ext>
                </a:extLst>
              </p:cNvPr>
              <p:cNvSpPr/>
              <p:nvPr/>
            </p:nvSpPr>
            <p:spPr>
              <a:xfrm>
                <a:off x="4867404" y="566555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40" name="타원 2357">
                <a:extLst>
                  <a:ext uri="{FF2B5EF4-FFF2-40B4-BE49-F238E27FC236}">
                    <a16:creationId xmlns:a16="http://schemas.microsoft.com/office/drawing/2014/main" id="{68FF3DD0-9D58-1906-180B-4FC6131EBE00}"/>
                  </a:ext>
                </a:extLst>
              </p:cNvPr>
              <p:cNvSpPr/>
              <p:nvPr/>
            </p:nvSpPr>
            <p:spPr>
              <a:xfrm>
                <a:off x="4595549" y="566555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41" name="타원 2358">
                <a:extLst>
                  <a:ext uri="{FF2B5EF4-FFF2-40B4-BE49-F238E27FC236}">
                    <a16:creationId xmlns:a16="http://schemas.microsoft.com/office/drawing/2014/main" id="{D322D425-35A3-FA22-BD36-6FCE6D6B7554}"/>
                  </a:ext>
                </a:extLst>
              </p:cNvPr>
              <p:cNvSpPr/>
              <p:nvPr/>
            </p:nvSpPr>
            <p:spPr>
              <a:xfrm>
                <a:off x="4731477" y="566555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42" name="타원 2359">
                <a:extLst>
                  <a:ext uri="{FF2B5EF4-FFF2-40B4-BE49-F238E27FC236}">
                    <a16:creationId xmlns:a16="http://schemas.microsoft.com/office/drawing/2014/main" id="{DF321CCC-F6FF-CA1D-4090-A309B6F68546}"/>
                  </a:ext>
                </a:extLst>
              </p:cNvPr>
              <p:cNvSpPr/>
              <p:nvPr/>
            </p:nvSpPr>
            <p:spPr>
              <a:xfrm>
                <a:off x="4595549" y="5801498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43" name="타원 2360">
                <a:extLst>
                  <a:ext uri="{FF2B5EF4-FFF2-40B4-BE49-F238E27FC236}">
                    <a16:creationId xmlns:a16="http://schemas.microsoft.com/office/drawing/2014/main" id="{69668108-A19E-A08C-3162-59C511EF5108}"/>
                  </a:ext>
                </a:extLst>
              </p:cNvPr>
              <p:cNvSpPr/>
              <p:nvPr/>
            </p:nvSpPr>
            <p:spPr>
              <a:xfrm>
                <a:off x="4731477" y="5801498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23" name="그룹 2240">
              <a:extLst>
                <a:ext uri="{FF2B5EF4-FFF2-40B4-BE49-F238E27FC236}">
                  <a16:creationId xmlns:a16="http://schemas.microsoft.com/office/drawing/2014/main" id="{0871213B-31A3-58E7-31D8-2DC3AFA18387}"/>
                </a:ext>
              </a:extLst>
            </p:cNvPr>
            <p:cNvGrpSpPr/>
            <p:nvPr/>
          </p:nvGrpSpPr>
          <p:grpSpPr>
            <a:xfrm>
              <a:off x="6906982" y="4713966"/>
              <a:ext cx="1450423" cy="1312348"/>
              <a:chOff x="6906982" y="4713966"/>
              <a:chExt cx="1450423" cy="1312348"/>
            </a:xfrm>
            <a:grpFill/>
          </p:grpSpPr>
          <p:sp>
            <p:nvSpPr>
              <p:cNvPr id="24" name="타원 2241">
                <a:extLst>
                  <a:ext uri="{FF2B5EF4-FFF2-40B4-BE49-F238E27FC236}">
                    <a16:creationId xmlns:a16="http://schemas.microsoft.com/office/drawing/2014/main" id="{A736E88B-09C4-9E72-CAEB-D13E8201C40B}"/>
                  </a:ext>
                </a:extLst>
              </p:cNvPr>
              <p:cNvSpPr/>
              <p:nvPr/>
            </p:nvSpPr>
            <p:spPr>
              <a:xfrm>
                <a:off x="7586950" y="471396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5" name="타원 2242">
                <a:extLst>
                  <a:ext uri="{FF2B5EF4-FFF2-40B4-BE49-F238E27FC236}">
                    <a16:creationId xmlns:a16="http://schemas.microsoft.com/office/drawing/2014/main" id="{363B2180-509C-2136-4070-CD9B2408B735}"/>
                  </a:ext>
                </a:extLst>
              </p:cNvPr>
              <p:cNvSpPr/>
              <p:nvPr/>
            </p:nvSpPr>
            <p:spPr>
              <a:xfrm>
                <a:off x="7722879" y="4849908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6" name="타원 2243">
                <a:extLst>
                  <a:ext uri="{FF2B5EF4-FFF2-40B4-BE49-F238E27FC236}">
                    <a16:creationId xmlns:a16="http://schemas.microsoft.com/office/drawing/2014/main" id="{23C8F6C8-F199-3D74-97FF-7915A07925EA}"/>
                  </a:ext>
                </a:extLst>
              </p:cNvPr>
              <p:cNvSpPr/>
              <p:nvPr/>
            </p:nvSpPr>
            <p:spPr>
              <a:xfrm>
                <a:off x="7858806" y="4849908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7" name="타원 2244">
                <a:extLst>
                  <a:ext uri="{FF2B5EF4-FFF2-40B4-BE49-F238E27FC236}">
                    <a16:creationId xmlns:a16="http://schemas.microsoft.com/office/drawing/2014/main" id="{1F8BB6AC-C142-DBAA-84B1-874A6C6A44BA}"/>
                  </a:ext>
                </a:extLst>
              </p:cNvPr>
              <p:cNvSpPr/>
              <p:nvPr/>
            </p:nvSpPr>
            <p:spPr>
              <a:xfrm>
                <a:off x="7722879" y="4985849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8" name="타원 2245">
                <a:extLst>
                  <a:ext uri="{FF2B5EF4-FFF2-40B4-BE49-F238E27FC236}">
                    <a16:creationId xmlns:a16="http://schemas.microsoft.com/office/drawing/2014/main" id="{7C9E8E87-F8C0-265E-3904-C8DB8E065796}"/>
                  </a:ext>
                </a:extLst>
              </p:cNvPr>
              <p:cNvSpPr/>
              <p:nvPr/>
            </p:nvSpPr>
            <p:spPr>
              <a:xfrm>
                <a:off x="7722879" y="512179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9" name="타원 2246">
                <a:extLst>
                  <a:ext uri="{FF2B5EF4-FFF2-40B4-BE49-F238E27FC236}">
                    <a16:creationId xmlns:a16="http://schemas.microsoft.com/office/drawing/2014/main" id="{DB1286DE-EDCF-24B9-6228-1B5D9ACDAE4C}"/>
                  </a:ext>
                </a:extLst>
              </p:cNvPr>
              <p:cNvSpPr/>
              <p:nvPr/>
            </p:nvSpPr>
            <p:spPr>
              <a:xfrm>
                <a:off x="7450691" y="512179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0" name="타원 2247">
                <a:extLst>
                  <a:ext uri="{FF2B5EF4-FFF2-40B4-BE49-F238E27FC236}">
                    <a16:creationId xmlns:a16="http://schemas.microsoft.com/office/drawing/2014/main" id="{3B5C4634-77E9-19CC-AE3C-A0ECA841D3EE}"/>
                  </a:ext>
                </a:extLst>
              </p:cNvPr>
              <p:cNvSpPr/>
              <p:nvPr/>
            </p:nvSpPr>
            <p:spPr>
              <a:xfrm>
                <a:off x="7314764" y="5121790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1" name="타원 2248">
                <a:extLst>
                  <a:ext uri="{FF2B5EF4-FFF2-40B4-BE49-F238E27FC236}">
                    <a16:creationId xmlns:a16="http://schemas.microsoft.com/office/drawing/2014/main" id="{7EE92181-46B6-EF1C-C403-13BAA52B95BC}"/>
                  </a:ext>
                </a:extLst>
              </p:cNvPr>
              <p:cNvSpPr/>
              <p:nvPr/>
            </p:nvSpPr>
            <p:spPr>
              <a:xfrm>
                <a:off x="7586950" y="5257732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2" name="타원 2249">
                <a:extLst>
                  <a:ext uri="{FF2B5EF4-FFF2-40B4-BE49-F238E27FC236}">
                    <a16:creationId xmlns:a16="http://schemas.microsoft.com/office/drawing/2014/main" id="{0B0723E2-5968-33B2-E508-A668071769B2}"/>
                  </a:ext>
                </a:extLst>
              </p:cNvPr>
              <p:cNvSpPr/>
              <p:nvPr/>
            </p:nvSpPr>
            <p:spPr>
              <a:xfrm>
                <a:off x="7722879" y="5257732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3" name="타원 2250">
                <a:extLst>
                  <a:ext uri="{FF2B5EF4-FFF2-40B4-BE49-F238E27FC236}">
                    <a16:creationId xmlns:a16="http://schemas.microsoft.com/office/drawing/2014/main" id="{815C6700-A758-1F29-5FD0-3DD7EB1B47D1}"/>
                  </a:ext>
                </a:extLst>
              </p:cNvPr>
              <p:cNvSpPr/>
              <p:nvPr/>
            </p:nvSpPr>
            <p:spPr>
              <a:xfrm>
                <a:off x="7858806" y="5257732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4" name="타원 2251">
                <a:extLst>
                  <a:ext uri="{FF2B5EF4-FFF2-40B4-BE49-F238E27FC236}">
                    <a16:creationId xmlns:a16="http://schemas.microsoft.com/office/drawing/2014/main" id="{C6D8A250-5060-0FB5-B228-A90603020D99}"/>
                  </a:ext>
                </a:extLst>
              </p:cNvPr>
              <p:cNvSpPr/>
              <p:nvPr/>
            </p:nvSpPr>
            <p:spPr>
              <a:xfrm>
                <a:off x="7450691" y="5257732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5" name="타원 2252">
                <a:extLst>
                  <a:ext uri="{FF2B5EF4-FFF2-40B4-BE49-F238E27FC236}">
                    <a16:creationId xmlns:a16="http://schemas.microsoft.com/office/drawing/2014/main" id="{E2A889F1-7792-BBEB-CFF0-B703E518A873}"/>
                  </a:ext>
                </a:extLst>
              </p:cNvPr>
              <p:cNvSpPr/>
              <p:nvPr/>
            </p:nvSpPr>
            <p:spPr>
              <a:xfrm>
                <a:off x="7042909" y="5257732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6" name="타원 2253">
                <a:extLst>
                  <a:ext uri="{FF2B5EF4-FFF2-40B4-BE49-F238E27FC236}">
                    <a16:creationId xmlns:a16="http://schemas.microsoft.com/office/drawing/2014/main" id="{A6E7BFD2-DDBE-AA3A-164D-19C881988FC1}"/>
                  </a:ext>
                </a:extLst>
              </p:cNvPr>
              <p:cNvSpPr/>
              <p:nvPr/>
            </p:nvSpPr>
            <p:spPr>
              <a:xfrm>
                <a:off x="7178837" y="5257732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7" name="타원 2254">
                <a:extLst>
                  <a:ext uri="{FF2B5EF4-FFF2-40B4-BE49-F238E27FC236}">
                    <a16:creationId xmlns:a16="http://schemas.microsoft.com/office/drawing/2014/main" id="{D33457D7-3C6E-A9C8-1A29-75DB87646E28}"/>
                  </a:ext>
                </a:extLst>
              </p:cNvPr>
              <p:cNvSpPr/>
              <p:nvPr/>
            </p:nvSpPr>
            <p:spPr>
              <a:xfrm>
                <a:off x="7314764" y="5257732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8" name="타원 2255">
                <a:extLst>
                  <a:ext uri="{FF2B5EF4-FFF2-40B4-BE49-F238E27FC236}">
                    <a16:creationId xmlns:a16="http://schemas.microsoft.com/office/drawing/2014/main" id="{AF31EA72-FC1C-7B25-4BB0-7FCFE73B1171}"/>
                  </a:ext>
                </a:extLst>
              </p:cNvPr>
              <p:cNvSpPr/>
              <p:nvPr/>
            </p:nvSpPr>
            <p:spPr>
              <a:xfrm>
                <a:off x="7586950" y="539367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9" name="타원 2256">
                <a:extLst>
                  <a:ext uri="{FF2B5EF4-FFF2-40B4-BE49-F238E27FC236}">
                    <a16:creationId xmlns:a16="http://schemas.microsoft.com/office/drawing/2014/main" id="{89ADE0EF-26C7-17CC-66AE-D1F348513253}"/>
                  </a:ext>
                </a:extLst>
              </p:cNvPr>
              <p:cNvSpPr/>
              <p:nvPr/>
            </p:nvSpPr>
            <p:spPr>
              <a:xfrm>
                <a:off x="7722879" y="539367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0" name="타원 2257">
                <a:extLst>
                  <a:ext uri="{FF2B5EF4-FFF2-40B4-BE49-F238E27FC236}">
                    <a16:creationId xmlns:a16="http://schemas.microsoft.com/office/drawing/2014/main" id="{35E96BB2-CE2F-7DC6-B227-DB1B31D8D7F8}"/>
                  </a:ext>
                </a:extLst>
              </p:cNvPr>
              <p:cNvSpPr/>
              <p:nvPr/>
            </p:nvSpPr>
            <p:spPr>
              <a:xfrm>
                <a:off x="7858806" y="539367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1" name="타원 2258">
                <a:extLst>
                  <a:ext uri="{FF2B5EF4-FFF2-40B4-BE49-F238E27FC236}">
                    <a16:creationId xmlns:a16="http://schemas.microsoft.com/office/drawing/2014/main" id="{55CAF9D6-4222-5C91-24E4-5E86A38FD580}"/>
                  </a:ext>
                </a:extLst>
              </p:cNvPr>
              <p:cNvSpPr/>
              <p:nvPr/>
            </p:nvSpPr>
            <p:spPr>
              <a:xfrm>
                <a:off x="7450691" y="539367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2" name="타원 2259">
                <a:extLst>
                  <a:ext uri="{FF2B5EF4-FFF2-40B4-BE49-F238E27FC236}">
                    <a16:creationId xmlns:a16="http://schemas.microsoft.com/office/drawing/2014/main" id="{D8E19CCE-6093-3C51-DB1B-751C6DCA723A}"/>
                  </a:ext>
                </a:extLst>
              </p:cNvPr>
              <p:cNvSpPr/>
              <p:nvPr/>
            </p:nvSpPr>
            <p:spPr>
              <a:xfrm>
                <a:off x="6906982" y="539367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3" name="타원 2260">
                <a:extLst>
                  <a:ext uri="{FF2B5EF4-FFF2-40B4-BE49-F238E27FC236}">
                    <a16:creationId xmlns:a16="http://schemas.microsoft.com/office/drawing/2014/main" id="{00E7A3E3-566F-5E82-9E73-97A428C84841}"/>
                  </a:ext>
                </a:extLst>
              </p:cNvPr>
              <p:cNvSpPr/>
              <p:nvPr/>
            </p:nvSpPr>
            <p:spPr>
              <a:xfrm>
                <a:off x="7042909" y="539367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4" name="타원 2261">
                <a:extLst>
                  <a:ext uri="{FF2B5EF4-FFF2-40B4-BE49-F238E27FC236}">
                    <a16:creationId xmlns:a16="http://schemas.microsoft.com/office/drawing/2014/main" id="{EFBBCC87-C643-CDE3-04B0-92C1A1BA2E2C}"/>
                  </a:ext>
                </a:extLst>
              </p:cNvPr>
              <p:cNvSpPr/>
              <p:nvPr/>
            </p:nvSpPr>
            <p:spPr>
              <a:xfrm>
                <a:off x="7178837" y="539367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5" name="타원 2262">
                <a:extLst>
                  <a:ext uri="{FF2B5EF4-FFF2-40B4-BE49-F238E27FC236}">
                    <a16:creationId xmlns:a16="http://schemas.microsoft.com/office/drawing/2014/main" id="{A8B74E4D-97EB-9866-50C9-91AEAC0B8BF9}"/>
                  </a:ext>
                </a:extLst>
              </p:cNvPr>
              <p:cNvSpPr/>
              <p:nvPr/>
            </p:nvSpPr>
            <p:spPr>
              <a:xfrm>
                <a:off x="7314764" y="539367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6" name="타원 2263">
                <a:extLst>
                  <a:ext uri="{FF2B5EF4-FFF2-40B4-BE49-F238E27FC236}">
                    <a16:creationId xmlns:a16="http://schemas.microsoft.com/office/drawing/2014/main" id="{38E94B24-CCE9-A2BE-C5D8-65AC96D857B5}"/>
                  </a:ext>
                </a:extLst>
              </p:cNvPr>
              <p:cNvSpPr/>
              <p:nvPr/>
            </p:nvSpPr>
            <p:spPr>
              <a:xfrm>
                <a:off x="7586950" y="552962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7" name="타원 2264">
                <a:extLst>
                  <a:ext uri="{FF2B5EF4-FFF2-40B4-BE49-F238E27FC236}">
                    <a16:creationId xmlns:a16="http://schemas.microsoft.com/office/drawing/2014/main" id="{49A59F5A-8EA4-63DD-B77F-70146FDF7755}"/>
                  </a:ext>
                </a:extLst>
              </p:cNvPr>
              <p:cNvSpPr/>
              <p:nvPr/>
            </p:nvSpPr>
            <p:spPr>
              <a:xfrm>
                <a:off x="7722879" y="552962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8" name="타원 2265">
                <a:extLst>
                  <a:ext uri="{FF2B5EF4-FFF2-40B4-BE49-F238E27FC236}">
                    <a16:creationId xmlns:a16="http://schemas.microsoft.com/office/drawing/2014/main" id="{9C428458-724A-241E-0F29-D5E5DCF37AC3}"/>
                  </a:ext>
                </a:extLst>
              </p:cNvPr>
              <p:cNvSpPr/>
              <p:nvPr/>
            </p:nvSpPr>
            <p:spPr>
              <a:xfrm>
                <a:off x="7858806" y="552962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9" name="타원 2266">
                <a:extLst>
                  <a:ext uri="{FF2B5EF4-FFF2-40B4-BE49-F238E27FC236}">
                    <a16:creationId xmlns:a16="http://schemas.microsoft.com/office/drawing/2014/main" id="{6E0337C7-1CD7-D878-F0F6-AFE7472D08E9}"/>
                  </a:ext>
                </a:extLst>
              </p:cNvPr>
              <p:cNvSpPr/>
              <p:nvPr/>
            </p:nvSpPr>
            <p:spPr>
              <a:xfrm>
                <a:off x="7450691" y="552962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0" name="타원 2267">
                <a:extLst>
                  <a:ext uri="{FF2B5EF4-FFF2-40B4-BE49-F238E27FC236}">
                    <a16:creationId xmlns:a16="http://schemas.microsoft.com/office/drawing/2014/main" id="{FC398A35-D19B-17C0-456C-2C60140747B8}"/>
                  </a:ext>
                </a:extLst>
              </p:cNvPr>
              <p:cNvSpPr/>
              <p:nvPr/>
            </p:nvSpPr>
            <p:spPr>
              <a:xfrm>
                <a:off x="6906982" y="552962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1" name="타원 2268">
                <a:extLst>
                  <a:ext uri="{FF2B5EF4-FFF2-40B4-BE49-F238E27FC236}">
                    <a16:creationId xmlns:a16="http://schemas.microsoft.com/office/drawing/2014/main" id="{2F01CB2A-F756-14E3-1F2D-D4A9604AC35F}"/>
                  </a:ext>
                </a:extLst>
              </p:cNvPr>
              <p:cNvSpPr/>
              <p:nvPr/>
            </p:nvSpPr>
            <p:spPr>
              <a:xfrm>
                <a:off x="7042909" y="552962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2" name="타원 2269">
                <a:extLst>
                  <a:ext uri="{FF2B5EF4-FFF2-40B4-BE49-F238E27FC236}">
                    <a16:creationId xmlns:a16="http://schemas.microsoft.com/office/drawing/2014/main" id="{F64835BA-D935-609D-9923-E9FBC6063075}"/>
                  </a:ext>
                </a:extLst>
              </p:cNvPr>
              <p:cNvSpPr/>
              <p:nvPr/>
            </p:nvSpPr>
            <p:spPr>
              <a:xfrm>
                <a:off x="7178837" y="552962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3" name="타원 2270">
                <a:extLst>
                  <a:ext uri="{FF2B5EF4-FFF2-40B4-BE49-F238E27FC236}">
                    <a16:creationId xmlns:a16="http://schemas.microsoft.com/office/drawing/2014/main" id="{6FE20BF4-EA07-2B4F-8788-1B1AA48D5A5F}"/>
                  </a:ext>
                </a:extLst>
              </p:cNvPr>
              <p:cNvSpPr/>
              <p:nvPr/>
            </p:nvSpPr>
            <p:spPr>
              <a:xfrm>
                <a:off x="7314764" y="5529623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4" name="타원 2271">
                <a:extLst>
                  <a:ext uri="{FF2B5EF4-FFF2-40B4-BE49-F238E27FC236}">
                    <a16:creationId xmlns:a16="http://schemas.microsoft.com/office/drawing/2014/main" id="{503FF219-1136-D413-3D80-065824E26115}"/>
                  </a:ext>
                </a:extLst>
              </p:cNvPr>
              <p:cNvSpPr/>
              <p:nvPr/>
            </p:nvSpPr>
            <p:spPr>
              <a:xfrm>
                <a:off x="7722879" y="566555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5" name="타원 2272">
                <a:extLst>
                  <a:ext uri="{FF2B5EF4-FFF2-40B4-BE49-F238E27FC236}">
                    <a16:creationId xmlns:a16="http://schemas.microsoft.com/office/drawing/2014/main" id="{E45F3F91-CA07-234A-6C79-18086A09ED94}"/>
                  </a:ext>
                </a:extLst>
              </p:cNvPr>
              <p:cNvSpPr/>
              <p:nvPr/>
            </p:nvSpPr>
            <p:spPr>
              <a:xfrm>
                <a:off x="7586620" y="566555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6" name="타원 2273">
                <a:extLst>
                  <a:ext uri="{FF2B5EF4-FFF2-40B4-BE49-F238E27FC236}">
                    <a16:creationId xmlns:a16="http://schemas.microsoft.com/office/drawing/2014/main" id="{427D0AF0-23AC-A1B7-6583-71BA22AF221B}"/>
                  </a:ext>
                </a:extLst>
              </p:cNvPr>
              <p:cNvSpPr/>
              <p:nvPr/>
            </p:nvSpPr>
            <p:spPr>
              <a:xfrm>
                <a:off x="6906982" y="566555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7" name="타원 2274">
                <a:extLst>
                  <a:ext uri="{FF2B5EF4-FFF2-40B4-BE49-F238E27FC236}">
                    <a16:creationId xmlns:a16="http://schemas.microsoft.com/office/drawing/2014/main" id="{5CEC02A0-A6F5-9076-D8A9-85A425FE835A}"/>
                  </a:ext>
                </a:extLst>
              </p:cNvPr>
              <p:cNvSpPr/>
              <p:nvPr/>
            </p:nvSpPr>
            <p:spPr>
              <a:xfrm>
                <a:off x="7042910" y="566555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8" name="타원 2275">
                <a:extLst>
                  <a:ext uri="{FF2B5EF4-FFF2-40B4-BE49-F238E27FC236}">
                    <a16:creationId xmlns:a16="http://schemas.microsoft.com/office/drawing/2014/main" id="{580ACFD6-B975-E9DB-0371-BCEF46E1BCED}"/>
                  </a:ext>
                </a:extLst>
              </p:cNvPr>
              <p:cNvSpPr/>
              <p:nvPr/>
            </p:nvSpPr>
            <p:spPr>
              <a:xfrm>
                <a:off x="7450692" y="566555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9" name="타원 2276">
                <a:extLst>
                  <a:ext uri="{FF2B5EF4-FFF2-40B4-BE49-F238E27FC236}">
                    <a16:creationId xmlns:a16="http://schemas.microsoft.com/office/drawing/2014/main" id="{933D9184-21CB-2F8A-3527-F9DFEB5B9138}"/>
                  </a:ext>
                </a:extLst>
              </p:cNvPr>
              <p:cNvSpPr/>
              <p:nvPr/>
            </p:nvSpPr>
            <p:spPr>
              <a:xfrm>
                <a:off x="8130662" y="5801498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0" name="타원 2277">
                <a:extLst>
                  <a:ext uri="{FF2B5EF4-FFF2-40B4-BE49-F238E27FC236}">
                    <a16:creationId xmlns:a16="http://schemas.microsoft.com/office/drawing/2014/main" id="{D36EAACB-6B2D-1BE5-C727-B97D43183B1B}"/>
                  </a:ext>
                </a:extLst>
              </p:cNvPr>
              <p:cNvSpPr/>
              <p:nvPr/>
            </p:nvSpPr>
            <p:spPr>
              <a:xfrm>
                <a:off x="7586620" y="5801498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1" name="타원 2278">
                <a:extLst>
                  <a:ext uri="{FF2B5EF4-FFF2-40B4-BE49-F238E27FC236}">
                    <a16:creationId xmlns:a16="http://schemas.microsoft.com/office/drawing/2014/main" id="{BD8A0BFF-9FC5-256C-DF8B-10E899C1745F}"/>
                  </a:ext>
                </a:extLst>
              </p:cNvPr>
              <p:cNvSpPr/>
              <p:nvPr/>
            </p:nvSpPr>
            <p:spPr>
              <a:xfrm>
                <a:off x="7450692" y="5801498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2" name="타원 2279">
                <a:extLst>
                  <a:ext uri="{FF2B5EF4-FFF2-40B4-BE49-F238E27FC236}">
                    <a16:creationId xmlns:a16="http://schemas.microsoft.com/office/drawing/2014/main" id="{F7389F67-1476-F87F-6305-002F0E5A4115}"/>
                  </a:ext>
                </a:extLst>
              </p:cNvPr>
              <p:cNvSpPr/>
              <p:nvPr/>
            </p:nvSpPr>
            <p:spPr>
              <a:xfrm>
                <a:off x="8130662" y="5937448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3" name="타원 2280">
                <a:extLst>
                  <a:ext uri="{FF2B5EF4-FFF2-40B4-BE49-F238E27FC236}">
                    <a16:creationId xmlns:a16="http://schemas.microsoft.com/office/drawing/2014/main" id="{AE3856DF-CAB6-EA95-47F6-1BB9E7DC9264}"/>
                  </a:ext>
                </a:extLst>
              </p:cNvPr>
              <p:cNvSpPr/>
              <p:nvPr/>
            </p:nvSpPr>
            <p:spPr>
              <a:xfrm>
                <a:off x="8267628" y="5665556"/>
                <a:ext cx="89777" cy="888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838200"/>
            <a:ext cx="16243300" cy="2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16000" y="1981200"/>
            <a:ext cx="13995400" cy="430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2089"/>
              </a:lnSpc>
            </a:pPr>
            <a:r>
              <a:rPr lang="en-US" altLang="ko-KR" sz="6000" b="1" u="none" strike="noStrike" dirty="0">
                <a:solidFill>
                  <a:srgbClr val="595959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Next </a:t>
            </a:r>
            <a:r>
              <a:rPr lang="ko-KR" altLang="en-US" sz="6000" b="1" u="none" strike="noStrike" dirty="0" err="1">
                <a:solidFill>
                  <a:schemeClr val="accent6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부르고뉴</a:t>
            </a:r>
            <a:r>
              <a:rPr lang="ko-KR" altLang="en-US" sz="6000" b="1" u="none" strike="noStrike" dirty="0">
                <a:solidFill>
                  <a:srgbClr val="595959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찾기</a:t>
            </a:r>
            <a:endParaRPr lang="ko-KR" sz="6000" b="1" u="none" strike="noStrike" dirty="0">
              <a:solidFill>
                <a:srgbClr val="595959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54100" y="1397000"/>
            <a:ext cx="63881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600" b="1" u="none" strike="noStrike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</a:t>
            </a:r>
            <a:r>
              <a:rPr lang="en-US" altLang="ko-KR" sz="26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DS26</a:t>
            </a:r>
            <a:r>
              <a:rPr lang="ko-KR" altLang="en-US" sz="26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</a:t>
            </a:r>
            <a:r>
              <a:rPr lang="en-US" altLang="ko-KR" sz="26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]</a:t>
            </a:r>
            <a:r>
              <a:rPr lang="ko-KR" altLang="en-US" sz="26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600" b="1" dirty="0" err="1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머신러닝</a:t>
            </a:r>
            <a:r>
              <a:rPr lang="ko-KR" altLang="en-US" sz="26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프로젝트</a:t>
            </a:r>
            <a:endParaRPr lang="en-US" sz="2600" b="1" u="none" strike="noStrike" dirty="0">
              <a:solidFill>
                <a:srgbClr val="59595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76960" y="8153400"/>
            <a:ext cx="71882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5329"/>
              </a:lnSpc>
            </a:pPr>
            <a:r>
              <a:rPr lang="ko-KR" altLang="en-US" sz="24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평일 오후 </a:t>
            </a:r>
            <a:r>
              <a:rPr lang="en-US" altLang="ko-KR" sz="24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lang="ko-KR" altLang="en-US" sz="24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조 </a:t>
            </a:r>
            <a:endParaRPr lang="ko-KR" sz="2400" b="1" u="none" strike="noStrike" dirty="0">
              <a:solidFill>
                <a:srgbClr val="59595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>
              <a:lnSpc>
                <a:spcPct val="125329"/>
              </a:lnSpc>
            </a:pPr>
            <a:r>
              <a:rPr lang="ko-KR" altLang="en-US" sz="2400" u="none" strike="noStrike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강현정</a:t>
            </a:r>
            <a:r>
              <a:rPr lang="en-US" altLang="ko-KR" sz="2400" u="none" strike="noStrike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400" u="none" strike="noStrike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김미진</a:t>
            </a:r>
            <a:r>
              <a:rPr lang="en-US" altLang="ko-KR" sz="2400" u="none" strike="noStrike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400" u="none" strike="noStrike" dirty="0" err="1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김성</a:t>
            </a:r>
            <a:r>
              <a:rPr lang="ko-KR" altLang="en-US" sz="2400" dirty="0" err="1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연</a:t>
            </a:r>
            <a:r>
              <a:rPr lang="en-US" altLang="ko-KR" sz="2400" u="none" strike="noStrike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400" u="none" strike="noStrike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김지혜</a:t>
            </a:r>
            <a:r>
              <a:rPr lang="en-US" altLang="ko-KR" sz="2400" u="none" strike="noStrike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400" u="none" strike="noStrike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박세희</a:t>
            </a:r>
            <a:r>
              <a:rPr lang="en-US" altLang="ko-KR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조장</a:t>
            </a:r>
            <a:r>
              <a:rPr lang="en-US" altLang="ko-KR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sz="2400" u="none" strike="noStrike" dirty="0">
              <a:solidFill>
                <a:srgbClr val="59595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714" name="Slide Number Placeholder 713">
            <a:extLst>
              <a:ext uri="{FF2B5EF4-FFF2-40B4-BE49-F238E27FC236}">
                <a16:creationId xmlns:a16="http://schemas.microsoft.com/office/drawing/2014/main" id="{1EA11ADC-ED69-9639-13A6-7CEE40C71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35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5859B257-430D-4190-A0BB-7BF1E47F2ED2}"/>
              </a:ext>
            </a:extLst>
          </p:cNvPr>
          <p:cNvSpPr txBox="1"/>
          <p:nvPr/>
        </p:nvSpPr>
        <p:spPr>
          <a:xfrm>
            <a:off x="1016000" y="1216702"/>
            <a:ext cx="111379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40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토질 특성 </a:t>
            </a:r>
            <a:r>
              <a:rPr lang="en-US" altLang="ko-KR" sz="40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lang="ko-KR" altLang="en-US" sz="40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토양 타입 주요 지시자</a:t>
            </a:r>
            <a:r>
              <a:rPr lang="en-US" altLang="ko-KR" sz="40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(WRB4)</a:t>
            </a:r>
            <a:endParaRPr lang="ko-KR" sz="4000" b="1" u="none" strike="noStrike" dirty="0">
              <a:solidFill>
                <a:srgbClr val="59595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4473971-C127-DE10-0F63-43491FB93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706" y="3320231"/>
            <a:ext cx="6752107" cy="498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206701-E53C-2618-926E-988D38DE26EE}"/>
              </a:ext>
            </a:extLst>
          </p:cNvPr>
          <p:cNvSpPr txBox="1"/>
          <p:nvPr/>
        </p:nvSpPr>
        <p:spPr>
          <a:xfrm>
            <a:off x="1270188" y="8361245"/>
            <a:ext cx="65546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CMca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Calcaric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Cambisols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CMeu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Eutric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Cambisols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LVcr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: Chromic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Luvisols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FC1266-8C25-8C5E-6796-0F2B9C9ACF8A}"/>
              </a:ext>
            </a:extLst>
          </p:cNvPr>
          <p:cNvSpPr txBox="1"/>
          <p:nvPr/>
        </p:nvSpPr>
        <p:spPr>
          <a:xfrm>
            <a:off x="8839200" y="3550321"/>
            <a:ext cx="8001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Calcaric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Cambisols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CMca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):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칼슘 탄산염을 포함하고 변성층을 가진 토양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일반적으로 농업에 적합하지만 석회질의 존재는 특정 작물에 문제를 일으킬 수 있는 것이 특징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적절한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조절 등이 필요할 수 있음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Eutric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Cambisols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비교적 비옥한 젊은 토양으로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색상 변화와 구조 형성이 표면 아래에서 뚜렷하게 나타나는 특징이 있음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토양은 유기물이 풍부하고 양질의 영양소를 포함하고 있어 식물이 잘 자랄 수 있는 환경을 제공함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Chromic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Luvisols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이름은 주로 이 토양의 붉은색이나 적갈색을 의미함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이러한 색상은 토양 내 철 산화물의 축적에서 기인함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상부와 하부 층이 뚜렷하게 분리되어 있으며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특히 점토가 하부 층으로 이동하여 축적되는 현상이 특징적임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영양소가 풍부하여 농업에 적합하며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점토가 하부 층으로 이동하면서 상부 층이 상대적으로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비옥해진다는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특징을 지님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1902E63-EA10-48D3-197F-7374D37CE32D}"/>
              </a:ext>
            </a:extLst>
          </p:cNvPr>
          <p:cNvGrpSpPr/>
          <p:nvPr/>
        </p:nvGrpSpPr>
        <p:grpSpPr>
          <a:xfrm>
            <a:off x="1143000" y="2782165"/>
            <a:ext cx="6934200" cy="380135"/>
            <a:chOff x="1492865" y="3715689"/>
            <a:chExt cx="2945892" cy="38013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BB66895-5554-8119-8F97-1368D3E41348}"/>
                </a:ext>
              </a:extLst>
            </p:cNvPr>
            <p:cNvSpPr txBox="1"/>
            <p:nvPr/>
          </p:nvSpPr>
          <p:spPr>
            <a:xfrm>
              <a:off x="2498757" y="3715689"/>
              <a:ext cx="987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토양 타입 주요 지시자</a:t>
              </a:r>
              <a:endParaRPr lang="en-KR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C0EB9B2-DC0E-B329-8F32-6605507A5B63}"/>
                </a:ext>
              </a:extLst>
            </p:cNvPr>
            <p:cNvCxnSpPr>
              <a:cxnSpLocks/>
            </p:cNvCxnSpPr>
            <p:nvPr/>
          </p:nvCxnSpPr>
          <p:spPr>
            <a:xfrm>
              <a:off x="1492865" y="4095824"/>
              <a:ext cx="29458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34B999-B901-D010-3EB0-30B1E5EB8E3D}"/>
              </a:ext>
            </a:extLst>
          </p:cNvPr>
          <p:cNvGrpSpPr/>
          <p:nvPr/>
        </p:nvGrpSpPr>
        <p:grpSpPr>
          <a:xfrm>
            <a:off x="8686800" y="2782165"/>
            <a:ext cx="8534400" cy="380135"/>
            <a:chOff x="1492865" y="3715689"/>
            <a:chExt cx="2945892" cy="38013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3A1854-E7DE-0D0B-7F92-68333C0F6ABD}"/>
                </a:ext>
              </a:extLst>
            </p:cNvPr>
            <p:cNvSpPr txBox="1"/>
            <p:nvPr/>
          </p:nvSpPr>
          <p:spPr>
            <a:xfrm>
              <a:off x="2800225" y="3715689"/>
              <a:ext cx="384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참고 내용</a:t>
              </a:r>
              <a:endParaRPr lang="en-KR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4D7CCB6-20E5-854B-9BE5-3444F8E2C64F}"/>
                </a:ext>
              </a:extLst>
            </p:cNvPr>
            <p:cNvCxnSpPr>
              <a:cxnSpLocks/>
            </p:cNvCxnSpPr>
            <p:nvPr/>
          </p:nvCxnSpPr>
          <p:spPr>
            <a:xfrm>
              <a:off x="1492865" y="4095824"/>
              <a:ext cx="29458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BB9643B-7883-4FA2-1790-44D220C69311}"/>
              </a:ext>
            </a:extLst>
          </p:cNvPr>
          <p:cNvSpPr/>
          <p:nvPr/>
        </p:nvSpPr>
        <p:spPr>
          <a:xfrm>
            <a:off x="996950" y="2171700"/>
            <a:ext cx="16281400" cy="1088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400" dirty="0">
                <a:solidFill>
                  <a:srgbClr val="595959"/>
                </a:solidFill>
              </a:rPr>
              <a:t>토양 타입 주요 지시자는 </a:t>
            </a:r>
            <a:r>
              <a:rPr lang="en-US" altLang="ko-KR" sz="2400" dirty="0" err="1">
                <a:solidFill>
                  <a:srgbClr val="595959"/>
                </a:solidFill>
              </a:rPr>
              <a:t>CMca</a:t>
            </a:r>
            <a:r>
              <a:rPr lang="en-US" altLang="ko-KR" sz="2400" dirty="0">
                <a:solidFill>
                  <a:srgbClr val="595959"/>
                </a:solidFill>
              </a:rPr>
              <a:t>, </a:t>
            </a:r>
            <a:r>
              <a:rPr lang="en-US" altLang="ko-KR" sz="2400" dirty="0" err="1">
                <a:solidFill>
                  <a:srgbClr val="595959"/>
                </a:solidFill>
              </a:rPr>
              <a:t>CMeu</a:t>
            </a:r>
            <a:r>
              <a:rPr lang="en-US" altLang="ko-KR" sz="2400" dirty="0">
                <a:solidFill>
                  <a:srgbClr val="595959"/>
                </a:solidFill>
              </a:rPr>
              <a:t>, </a:t>
            </a:r>
            <a:r>
              <a:rPr lang="en-US" altLang="ko-KR" sz="2400" dirty="0" err="1">
                <a:solidFill>
                  <a:srgbClr val="595959"/>
                </a:solidFill>
              </a:rPr>
              <a:t>LVcr</a:t>
            </a:r>
            <a:r>
              <a:rPr lang="ko-KR" altLang="en-US" sz="2400" dirty="0">
                <a:solidFill>
                  <a:srgbClr val="595959"/>
                </a:solidFill>
              </a:rPr>
              <a:t>로 나타났으며</a:t>
            </a:r>
            <a:r>
              <a:rPr lang="en-US" altLang="ko-KR" sz="2400" dirty="0">
                <a:solidFill>
                  <a:srgbClr val="595959"/>
                </a:solidFill>
              </a:rPr>
              <a:t>,</a:t>
            </a:r>
            <a:r>
              <a:rPr lang="ko-KR" altLang="en-US" sz="2400" dirty="0">
                <a:solidFill>
                  <a:srgbClr val="595959"/>
                </a:solidFill>
              </a:rPr>
              <a:t> 모두 농업에 적합한 토양으로 확인됨 </a:t>
            </a:r>
            <a:endParaRPr lang="en-KR" sz="2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907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5859B257-430D-4190-A0BB-7BF1E47F2ED2}"/>
              </a:ext>
            </a:extLst>
          </p:cNvPr>
          <p:cNvSpPr txBox="1"/>
          <p:nvPr/>
        </p:nvSpPr>
        <p:spPr>
          <a:xfrm>
            <a:off x="1016000" y="1216702"/>
            <a:ext cx="111379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40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토질 특성</a:t>
            </a:r>
            <a:r>
              <a:rPr lang="en-US" altLang="ko-KR" sz="40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– USDA Soil Texture Class</a:t>
            </a:r>
            <a:endParaRPr lang="ko-KR" sz="4000" b="1" u="none" strike="noStrike" dirty="0">
              <a:solidFill>
                <a:srgbClr val="59595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FC1266-8C25-8C5E-6796-0F2B9C9ACF8A}"/>
              </a:ext>
            </a:extLst>
          </p:cNvPr>
          <p:cNvSpPr txBox="1"/>
          <p:nvPr/>
        </p:nvSpPr>
        <p:spPr>
          <a:xfrm>
            <a:off x="9997953" y="4142097"/>
            <a:ext cx="6629400" cy="4308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Soil Texture Class (USDA convention)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토양의 질감은 토양 내 다양한 크기의 광물 입자들의 상대적인 비율을 설명하는 토양 특성이며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USDA (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미국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농무부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에서는 토양 질감을 다음과 같은 세 가지 주요 입자 크기로 분류함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Clay (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점토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가장 작은 입자 크기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Silt (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미사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중간 크기 입자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Sand (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가장 큰 입자 크기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이러한 입자 크기는 각기 다른 범위의 입자 비율에 따라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＂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토양 분리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(separates)＂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라고 불립니다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토양 질감 클래스는 이러한 토양 분리 비율에 따라 정해지며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특정한 범위의 입자 비율에 해당하는 토양 질감 클래스는 다음과 같음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Sand (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높은 비율의 모래 입자와 낮은 비율의 점토와 미사 입자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Clay (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점토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높은 비율의 점토 입자와 낮은 비율의 모래와 미사 입자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Loam (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양토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미사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점토 입자가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균형있게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섞인 상태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49A740D-CCDC-64E0-B182-7C5A2D402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353033"/>
            <a:ext cx="7790328" cy="323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BB0443A-1425-14B5-0481-FB1752E265C0}"/>
              </a:ext>
            </a:extLst>
          </p:cNvPr>
          <p:cNvGrpSpPr/>
          <p:nvPr/>
        </p:nvGrpSpPr>
        <p:grpSpPr>
          <a:xfrm>
            <a:off x="1143000" y="2782165"/>
            <a:ext cx="7739530" cy="380135"/>
            <a:chOff x="1492865" y="3715689"/>
            <a:chExt cx="2945892" cy="38013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D704DB9-4FF2-6C77-70A7-F15D962A8F83}"/>
                </a:ext>
              </a:extLst>
            </p:cNvPr>
            <p:cNvSpPr txBox="1"/>
            <p:nvPr/>
          </p:nvSpPr>
          <p:spPr>
            <a:xfrm>
              <a:off x="2064208" y="3715689"/>
              <a:ext cx="18567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Soil Texture Class (</a:t>
              </a:r>
              <a:r>
                <a:rPr lang="ko-KR" altLang="en-US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광물 입자 상대적 비율</a:t>
              </a:r>
              <a:r>
                <a:rPr lang="en-US" altLang="ko-KR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)</a:t>
              </a:r>
              <a:endParaRPr lang="en-KR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0EC6796-85AC-4A2C-B30C-7C61E5F74ECA}"/>
                </a:ext>
              </a:extLst>
            </p:cNvPr>
            <p:cNvCxnSpPr>
              <a:cxnSpLocks/>
            </p:cNvCxnSpPr>
            <p:nvPr/>
          </p:nvCxnSpPr>
          <p:spPr>
            <a:xfrm>
              <a:off x="1492865" y="4095824"/>
              <a:ext cx="29458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D7011BB-8026-68C7-F35C-5EB09777525C}"/>
              </a:ext>
            </a:extLst>
          </p:cNvPr>
          <p:cNvGrpSpPr/>
          <p:nvPr/>
        </p:nvGrpSpPr>
        <p:grpSpPr>
          <a:xfrm>
            <a:off x="9372600" y="2782165"/>
            <a:ext cx="7739530" cy="380135"/>
            <a:chOff x="1492865" y="3715689"/>
            <a:chExt cx="2945892" cy="38013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98465A-07CC-3E3F-18D1-0550ACC92E31}"/>
                </a:ext>
              </a:extLst>
            </p:cNvPr>
            <p:cNvSpPr txBox="1"/>
            <p:nvPr/>
          </p:nvSpPr>
          <p:spPr>
            <a:xfrm>
              <a:off x="2780476" y="3715689"/>
              <a:ext cx="424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참고 내용</a:t>
              </a:r>
              <a:endParaRPr lang="en-KR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D5FC506-2FAB-E8DE-A06F-0F783FC5508F}"/>
                </a:ext>
              </a:extLst>
            </p:cNvPr>
            <p:cNvCxnSpPr>
              <a:cxnSpLocks/>
            </p:cNvCxnSpPr>
            <p:nvPr/>
          </p:nvCxnSpPr>
          <p:spPr>
            <a:xfrm>
              <a:off x="1492865" y="4095824"/>
              <a:ext cx="29458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6B8ED6C-6D2A-CF40-CFC9-20ACEC828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663159"/>
              </p:ext>
            </p:extLst>
          </p:nvPr>
        </p:nvGraphicFramePr>
        <p:xfrm>
          <a:off x="1143000" y="6753860"/>
          <a:ext cx="7790328" cy="242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7582">
                  <a:extLst>
                    <a:ext uri="{9D8B030D-6E8A-4147-A177-3AD203B41FA5}">
                      <a16:colId xmlns:a16="http://schemas.microsoft.com/office/drawing/2014/main" val="1256329521"/>
                    </a:ext>
                  </a:extLst>
                </a:gridCol>
                <a:gridCol w="1947582">
                  <a:extLst>
                    <a:ext uri="{9D8B030D-6E8A-4147-A177-3AD203B41FA5}">
                      <a16:colId xmlns:a16="http://schemas.microsoft.com/office/drawing/2014/main" val="4180478184"/>
                    </a:ext>
                  </a:extLst>
                </a:gridCol>
                <a:gridCol w="1947582">
                  <a:extLst>
                    <a:ext uri="{9D8B030D-6E8A-4147-A177-3AD203B41FA5}">
                      <a16:colId xmlns:a16="http://schemas.microsoft.com/office/drawing/2014/main" val="4182975392"/>
                    </a:ext>
                  </a:extLst>
                </a:gridCol>
                <a:gridCol w="1947582">
                  <a:extLst>
                    <a:ext uri="{9D8B030D-6E8A-4147-A177-3AD203B41FA5}">
                      <a16:colId xmlns:a16="http://schemas.microsoft.com/office/drawing/2014/main" val="2914119607"/>
                    </a:ext>
                  </a:extLst>
                </a:gridCol>
              </a:tblGrid>
              <a:tr h="303530">
                <a:tc>
                  <a:txBody>
                    <a:bodyPr/>
                    <a:lstStyle/>
                    <a:p>
                      <a:pPr algn="ctr"/>
                      <a:r>
                        <a:rPr lang="en-KR" sz="1200" dirty="0"/>
                        <a:t>CODE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dirty="0"/>
                        <a:t>VALUE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dirty="0"/>
                        <a:t>CODE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dirty="0"/>
                        <a:t>VALUE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0652430"/>
                  </a:ext>
                </a:extLst>
              </a:tr>
              <a:tr h="303530">
                <a:tc>
                  <a:txBody>
                    <a:bodyPr/>
                    <a:lstStyle/>
                    <a:p>
                      <a:pPr algn="ctr"/>
                      <a:r>
                        <a:rPr lang="en-KR" sz="1200" dirty="0"/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dirty="0"/>
                        <a:t>Clay(Heavy)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dirty="0"/>
                        <a:t>8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dirty="0"/>
                        <a:t>Sandy Clay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043439"/>
                  </a:ext>
                </a:extLst>
              </a:tr>
              <a:tr h="303530">
                <a:tc>
                  <a:txBody>
                    <a:bodyPr/>
                    <a:lstStyle/>
                    <a:p>
                      <a:pPr algn="ctr"/>
                      <a:r>
                        <a:rPr lang="en-KR" sz="1200" dirty="0"/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dirty="0"/>
                        <a:t>Silty Clay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dirty="0"/>
                        <a:t>9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dirty="0"/>
                        <a:t>Loam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45170"/>
                  </a:ext>
                </a:extLst>
              </a:tr>
              <a:tr h="303530">
                <a:tc>
                  <a:txBody>
                    <a:bodyPr/>
                    <a:lstStyle/>
                    <a:p>
                      <a:pPr algn="ctr"/>
                      <a:r>
                        <a:rPr lang="en-KR" sz="1200" dirty="0"/>
                        <a:t>3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dirty="0"/>
                        <a:t>Clay (Light)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dirty="0"/>
                        <a:t>10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dirty="0"/>
                        <a:t>Sandy Clay Loam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768262"/>
                  </a:ext>
                </a:extLst>
              </a:tr>
              <a:tr h="303530">
                <a:tc>
                  <a:txBody>
                    <a:bodyPr/>
                    <a:lstStyle/>
                    <a:p>
                      <a:pPr algn="ctr"/>
                      <a:r>
                        <a:rPr lang="en-KR" sz="1200" dirty="0"/>
                        <a:t>4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dirty="0"/>
                        <a:t>Clay Loam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dirty="0"/>
                        <a:t>11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dirty="0"/>
                        <a:t>Sandy Loam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227726"/>
                  </a:ext>
                </a:extLst>
              </a:tr>
              <a:tr h="303530">
                <a:tc>
                  <a:txBody>
                    <a:bodyPr/>
                    <a:lstStyle/>
                    <a:p>
                      <a:pPr algn="ctr"/>
                      <a:r>
                        <a:rPr lang="en-KR" sz="1200" dirty="0"/>
                        <a:t>5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dirty="0"/>
                        <a:t>Silt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dirty="0"/>
                        <a:t>12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dirty="0"/>
                        <a:t>Loamy Sand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580797"/>
                  </a:ext>
                </a:extLst>
              </a:tr>
              <a:tr h="303530">
                <a:tc>
                  <a:txBody>
                    <a:bodyPr/>
                    <a:lstStyle/>
                    <a:p>
                      <a:pPr algn="ctr"/>
                      <a:r>
                        <a:rPr lang="en-KR" sz="1200" dirty="0"/>
                        <a:t>6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dirty="0"/>
                        <a:t>Silt Loam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dirty="0"/>
                        <a:t>13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dirty="0"/>
                        <a:t>Sand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735441"/>
                  </a:ext>
                </a:extLst>
              </a:tr>
              <a:tr h="303530">
                <a:tc>
                  <a:txBody>
                    <a:bodyPr/>
                    <a:lstStyle/>
                    <a:p>
                      <a:pPr algn="ctr"/>
                      <a:r>
                        <a:rPr lang="en-KR" sz="1200" dirty="0"/>
                        <a:t>7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dirty="0"/>
                        <a:t>Sandy Clay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sz="12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sz="12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080708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7E558F8C-110E-30F1-F4A4-4E52D2CE45B2}"/>
              </a:ext>
            </a:extLst>
          </p:cNvPr>
          <p:cNvSpPr/>
          <p:nvPr/>
        </p:nvSpPr>
        <p:spPr>
          <a:xfrm>
            <a:off x="996950" y="2171700"/>
            <a:ext cx="16281400" cy="1088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400" dirty="0">
                <a:solidFill>
                  <a:srgbClr val="595959"/>
                </a:solidFill>
              </a:rPr>
              <a:t>광물 입자 상대적 비중을 확인했을 때</a:t>
            </a:r>
            <a:r>
              <a:rPr lang="en-US" altLang="ko-KR" sz="2400" dirty="0">
                <a:solidFill>
                  <a:srgbClr val="595959"/>
                </a:solidFill>
              </a:rPr>
              <a:t>,</a:t>
            </a:r>
            <a:r>
              <a:rPr lang="ko-KR" altLang="en-US" sz="2400" dirty="0">
                <a:solidFill>
                  <a:srgbClr val="595959"/>
                </a:solidFill>
              </a:rPr>
              <a:t> 대부분의 와인 생산지 토양 질감은 </a:t>
            </a:r>
            <a:r>
              <a:rPr lang="en-US" altLang="ko-KR" sz="2400" dirty="0">
                <a:solidFill>
                  <a:srgbClr val="595959"/>
                </a:solidFill>
              </a:rPr>
              <a:t>Loam(</a:t>
            </a:r>
            <a:r>
              <a:rPr lang="ko-KR" altLang="en-US" sz="2400" dirty="0" err="1">
                <a:solidFill>
                  <a:srgbClr val="595959"/>
                </a:solidFill>
              </a:rPr>
              <a:t>양토</a:t>
            </a:r>
            <a:r>
              <a:rPr lang="en-US" altLang="ko-KR" sz="2400" dirty="0">
                <a:solidFill>
                  <a:srgbClr val="595959"/>
                </a:solidFill>
              </a:rPr>
              <a:t>)</a:t>
            </a:r>
            <a:r>
              <a:rPr lang="ko-KR" altLang="en-US" sz="2400" dirty="0">
                <a:solidFill>
                  <a:srgbClr val="595959"/>
                </a:solidFill>
              </a:rPr>
              <a:t>로 나타남</a:t>
            </a:r>
            <a:endParaRPr lang="en-KR" sz="2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242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5859B257-430D-4190-A0BB-7BF1E47F2ED2}"/>
              </a:ext>
            </a:extLst>
          </p:cNvPr>
          <p:cNvSpPr txBox="1"/>
          <p:nvPr/>
        </p:nvSpPr>
        <p:spPr>
          <a:xfrm>
            <a:off x="1016000" y="1216702"/>
            <a:ext cx="111379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40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토질 특성</a:t>
            </a:r>
            <a:r>
              <a:rPr lang="en-US" altLang="ko-KR" sz="40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– Loam</a:t>
            </a:r>
            <a:r>
              <a:rPr lang="ko-KR" altLang="en-US" sz="40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에서 자라는 포도 품종 </a:t>
            </a:r>
            <a:r>
              <a:rPr lang="en-US" altLang="ko-KR" sz="40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Top10</a:t>
            </a:r>
            <a:endParaRPr lang="ko-KR" sz="4000" b="1" u="none" strike="noStrike" dirty="0">
              <a:solidFill>
                <a:srgbClr val="59595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6CE775E-89FB-D676-A7BF-DFF0AC139B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5"/>
          <a:stretch/>
        </p:blipFill>
        <p:spPr bwMode="auto">
          <a:xfrm>
            <a:off x="1464702" y="3963409"/>
            <a:ext cx="7096125" cy="400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B2197C-DF84-883A-6588-F03EA1A80AC8}"/>
              </a:ext>
            </a:extLst>
          </p:cNvPr>
          <p:cNvSpPr txBox="1"/>
          <p:nvPr/>
        </p:nvSpPr>
        <p:spPr>
          <a:xfrm>
            <a:off x="1464702" y="8249103"/>
            <a:ext cx="62634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포도 품종 중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Syrah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Pinot Noir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품종이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Loam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토양 질감과 잘 맞는 듯함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2DE32743-A69A-D798-871E-8172D1A3A2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4"/>
          <a:stretch/>
        </p:blipFill>
        <p:spPr bwMode="auto">
          <a:xfrm>
            <a:off x="9086706" y="4087233"/>
            <a:ext cx="8134494" cy="360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87D59A-9605-CBAB-6CDE-32BFF2ADB98F}"/>
              </a:ext>
            </a:extLst>
          </p:cNvPr>
          <p:cNvSpPr txBox="1"/>
          <p:nvPr/>
        </p:nvSpPr>
        <p:spPr>
          <a:xfrm>
            <a:off x="9456270" y="8249103"/>
            <a:ext cx="6855680" cy="376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그리스가 생산지 숫자 대비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Loam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특성을 많이 가진 나라로 확인됨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57D972D-FA5F-6CED-F1A8-E097F93D3450}"/>
              </a:ext>
            </a:extLst>
          </p:cNvPr>
          <p:cNvGrpSpPr/>
          <p:nvPr/>
        </p:nvGrpSpPr>
        <p:grpSpPr>
          <a:xfrm>
            <a:off x="1143000" y="3354674"/>
            <a:ext cx="7739530" cy="380135"/>
            <a:chOff x="1492865" y="3715689"/>
            <a:chExt cx="2945892" cy="38013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30A72B-DA97-F29B-274E-731717B4D8AF}"/>
                </a:ext>
              </a:extLst>
            </p:cNvPr>
            <p:cNvSpPr txBox="1"/>
            <p:nvPr/>
          </p:nvSpPr>
          <p:spPr>
            <a:xfrm>
              <a:off x="2300276" y="3715689"/>
              <a:ext cx="1384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Loam</a:t>
              </a:r>
              <a:r>
                <a:rPr lang="ko-KR" altLang="en-US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에서 자라는 포도품종 </a:t>
              </a:r>
              <a:r>
                <a:rPr lang="en-US" altLang="ko-KR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Top 10</a:t>
              </a:r>
              <a:endParaRPr lang="en-KR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9E885A-3990-FC78-714A-001C08D67287}"/>
                </a:ext>
              </a:extLst>
            </p:cNvPr>
            <p:cNvCxnSpPr>
              <a:cxnSpLocks/>
            </p:cNvCxnSpPr>
            <p:nvPr/>
          </p:nvCxnSpPr>
          <p:spPr>
            <a:xfrm>
              <a:off x="1492865" y="4095824"/>
              <a:ext cx="29458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DE2C1A4-A572-59AE-ABF8-F339A3A5D882}"/>
              </a:ext>
            </a:extLst>
          </p:cNvPr>
          <p:cNvGrpSpPr/>
          <p:nvPr/>
        </p:nvGrpSpPr>
        <p:grpSpPr>
          <a:xfrm>
            <a:off x="9481670" y="3354674"/>
            <a:ext cx="7739530" cy="380135"/>
            <a:chOff x="1492865" y="3715689"/>
            <a:chExt cx="2945892" cy="38013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57BD0A-30AC-B3EE-D8CE-AC9F8800F61F}"/>
                </a:ext>
              </a:extLst>
            </p:cNvPr>
            <p:cNvSpPr txBox="1"/>
            <p:nvPr/>
          </p:nvSpPr>
          <p:spPr>
            <a:xfrm>
              <a:off x="2370442" y="3715689"/>
              <a:ext cx="1244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Loam </a:t>
              </a:r>
              <a:r>
                <a:rPr lang="ko-KR" altLang="en-US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특성을 가진 나라 </a:t>
              </a:r>
              <a:r>
                <a:rPr lang="en-US" altLang="ko-KR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Top 10</a:t>
              </a:r>
              <a:endParaRPr lang="en-KR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D3B59B-B9F1-9BB0-EB85-87BE4677AC59}"/>
                </a:ext>
              </a:extLst>
            </p:cNvPr>
            <p:cNvCxnSpPr>
              <a:cxnSpLocks/>
            </p:cNvCxnSpPr>
            <p:nvPr/>
          </p:nvCxnSpPr>
          <p:spPr>
            <a:xfrm>
              <a:off x="1492865" y="4095824"/>
              <a:ext cx="29458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01BD719-9145-E42D-4389-854710610ABD}"/>
              </a:ext>
            </a:extLst>
          </p:cNvPr>
          <p:cNvSpPr/>
          <p:nvPr/>
        </p:nvSpPr>
        <p:spPr>
          <a:xfrm>
            <a:off x="996950" y="2171700"/>
            <a:ext cx="16281400" cy="1088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rgbClr val="595959"/>
                </a:solidFill>
              </a:rPr>
              <a:t>Loam </a:t>
            </a:r>
            <a:r>
              <a:rPr lang="ko-KR" altLang="en-US" sz="2400" dirty="0">
                <a:solidFill>
                  <a:srgbClr val="595959"/>
                </a:solidFill>
              </a:rPr>
              <a:t>에서 자라는 포도 품종은 </a:t>
            </a:r>
            <a:r>
              <a:rPr lang="en-US" altLang="ko-KR" sz="2400" dirty="0">
                <a:solidFill>
                  <a:srgbClr val="595959"/>
                </a:solidFill>
              </a:rPr>
              <a:t>Syrah, Pinot Noir</a:t>
            </a:r>
            <a:r>
              <a:rPr lang="ko-KR" altLang="en-US" sz="2400" dirty="0">
                <a:solidFill>
                  <a:srgbClr val="595959"/>
                </a:solidFill>
              </a:rPr>
              <a:t>의 비중이 높게 나타났으며</a:t>
            </a:r>
            <a:r>
              <a:rPr lang="en-US" altLang="ko-KR" sz="2400" dirty="0">
                <a:solidFill>
                  <a:srgbClr val="595959"/>
                </a:solidFill>
              </a:rPr>
              <a:t>,</a:t>
            </a:r>
            <a:r>
              <a:rPr lang="ko-KR" altLang="en-US" sz="2400" dirty="0">
                <a:solidFill>
                  <a:srgbClr val="595959"/>
                </a:solidFill>
              </a:rPr>
              <a:t> 와인 생산지와 </a:t>
            </a:r>
            <a:r>
              <a:rPr lang="en-US" altLang="ko-KR" sz="2400" dirty="0">
                <a:solidFill>
                  <a:srgbClr val="595959"/>
                </a:solidFill>
              </a:rPr>
              <a:t>Loam</a:t>
            </a:r>
            <a:r>
              <a:rPr lang="ko-KR" altLang="en-US" sz="2400" dirty="0">
                <a:solidFill>
                  <a:srgbClr val="595959"/>
                </a:solidFill>
              </a:rPr>
              <a:t> 특성을 가진 나라의 비중이 다르게 나타남</a:t>
            </a:r>
            <a:endParaRPr lang="en-KR" sz="2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5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5859B257-430D-4190-A0BB-7BF1E47F2ED2}"/>
              </a:ext>
            </a:extLst>
          </p:cNvPr>
          <p:cNvSpPr txBox="1"/>
          <p:nvPr/>
        </p:nvSpPr>
        <p:spPr>
          <a:xfrm>
            <a:off x="1016000" y="1216702"/>
            <a:ext cx="111379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40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토질 </a:t>
            </a:r>
            <a:r>
              <a:rPr lang="en-US" altLang="ko-KR" sz="40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&amp;</a:t>
            </a:r>
            <a:r>
              <a:rPr lang="ko-KR" altLang="en-US" sz="40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와인 상관계수 확인</a:t>
            </a:r>
            <a:endParaRPr lang="ko-KR" sz="4000" b="1" u="none" strike="noStrike" dirty="0">
              <a:solidFill>
                <a:srgbClr val="59595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00552A-72BC-17A9-9547-89CA027E758E}"/>
              </a:ext>
            </a:extLst>
          </p:cNvPr>
          <p:cNvGrpSpPr/>
          <p:nvPr/>
        </p:nvGrpSpPr>
        <p:grpSpPr>
          <a:xfrm>
            <a:off x="2209800" y="2921237"/>
            <a:ext cx="13700758" cy="6413263"/>
            <a:chOff x="1625410" y="3162300"/>
            <a:chExt cx="14858002" cy="695496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A1B44DD5-82F8-A322-0FB1-5123C079B1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5410" y="3162300"/>
              <a:ext cx="6680200" cy="69549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7E386788-C810-7C89-6847-F24165773D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81938" y="3162300"/>
              <a:ext cx="6701474" cy="69137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26A8AC-4F62-F98B-1E82-89228FEA30DE}"/>
                </a:ext>
              </a:extLst>
            </p:cNvPr>
            <p:cNvSpPr/>
            <p:nvPr/>
          </p:nvSpPr>
          <p:spPr>
            <a:xfrm>
              <a:off x="2285810" y="3202700"/>
              <a:ext cx="5257800" cy="431997"/>
            </a:xfrm>
            <a:prstGeom prst="rect">
              <a:avLst/>
            </a:prstGeom>
            <a:noFill/>
            <a:ln>
              <a:solidFill>
                <a:schemeClr val="bg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B7C5199-05FA-2999-8A89-704CB8CAF293}"/>
              </a:ext>
            </a:extLst>
          </p:cNvPr>
          <p:cNvSpPr/>
          <p:nvPr/>
        </p:nvSpPr>
        <p:spPr>
          <a:xfrm>
            <a:off x="8128000" y="13931511"/>
            <a:ext cx="5562600" cy="431997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Google Shape;1033;g2ee37c39b0f_0_28">
            <a:extLst>
              <a:ext uri="{FF2B5EF4-FFF2-40B4-BE49-F238E27FC236}">
                <a16:creationId xmlns:a16="http://schemas.microsoft.com/office/drawing/2014/main" id="{E67BAA17-06E5-7F44-2E7B-05BA5D87C310}"/>
              </a:ext>
            </a:extLst>
          </p:cNvPr>
          <p:cNvSpPr/>
          <p:nvPr/>
        </p:nvSpPr>
        <p:spPr>
          <a:xfrm>
            <a:off x="990600" y="2156600"/>
            <a:ext cx="16281300" cy="10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SWR, BULK, PH_WATER, REF_BULK_DENSITY, REF_BULK 5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개가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Top12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품종과 약한 상관관계 존재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A74D8E-AA26-CB64-E24D-ED6B57DFF760}"/>
              </a:ext>
            </a:extLst>
          </p:cNvPr>
          <p:cNvSpPr/>
          <p:nvPr/>
        </p:nvSpPr>
        <p:spPr>
          <a:xfrm>
            <a:off x="10134600" y="8420100"/>
            <a:ext cx="5029200" cy="398350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18978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5859B257-430D-4190-A0BB-7BF1E47F2ED2}"/>
              </a:ext>
            </a:extLst>
          </p:cNvPr>
          <p:cNvSpPr txBox="1"/>
          <p:nvPr/>
        </p:nvSpPr>
        <p:spPr>
          <a:xfrm>
            <a:off x="1016000" y="1216702"/>
            <a:ext cx="111379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4000" b="1" u="none" strike="noStrike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미래 기후 데이터 추이 분석</a:t>
            </a:r>
            <a:endParaRPr lang="ko-KR" sz="4000" b="1" u="none" strike="noStrike" dirty="0">
              <a:solidFill>
                <a:srgbClr val="59595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6CFE0722-B32C-1239-9CA5-7A18038DFC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1545091"/>
              </p:ext>
            </p:extLst>
          </p:nvPr>
        </p:nvGraphicFramePr>
        <p:xfrm>
          <a:off x="1512054" y="3836475"/>
          <a:ext cx="7327146" cy="44703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B9B12A93-7DCB-6139-1C61-D8E387DCCF2C}"/>
              </a:ext>
            </a:extLst>
          </p:cNvPr>
          <p:cNvGrpSpPr/>
          <p:nvPr/>
        </p:nvGrpSpPr>
        <p:grpSpPr>
          <a:xfrm>
            <a:off x="9314452" y="3320231"/>
            <a:ext cx="7830548" cy="380135"/>
            <a:chOff x="1492865" y="3715689"/>
            <a:chExt cx="2945892" cy="38013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23DF1A-2564-A6E7-3174-1B3F6147BDCA}"/>
                </a:ext>
              </a:extLst>
            </p:cNvPr>
            <p:cNvSpPr txBox="1"/>
            <p:nvPr/>
          </p:nvSpPr>
          <p:spPr>
            <a:xfrm>
              <a:off x="2158763" y="3715689"/>
              <a:ext cx="16675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2021</a:t>
              </a:r>
              <a:r>
                <a:rPr lang="ko-KR" altLang="en-US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년 </a:t>
              </a:r>
              <a:r>
                <a:rPr lang="en-US" altLang="ko-KR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~</a:t>
              </a:r>
              <a:r>
                <a:rPr lang="ko-KR" altLang="en-US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lang="en-US" altLang="ko-KR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2070</a:t>
              </a:r>
              <a:r>
                <a:rPr lang="ko-KR" altLang="en-US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년 와인 생산지 강수량 비교</a:t>
              </a:r>
              <a:endParaRPr lang="en-KR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049EA19-90A6-A8AE-AA5E-02B452477396}"/>
                </a:ext>
              </a:extLst>
            </p:cNvPr>
            <p:cNvCxnSpPr>
              <a:cxnSpLocks/>
            </p:cNvCxnSpPr>
            <p:nvPr/>
          </p:nvCxnSpPr>
          <p:spPr>
            <a:xfrm>
              <a:off x="1492865" y="4095824"/>
              <a:ext cx="29458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1CDDC80-466E-2AC1-621D-BDAB4C84F59A}"/>
              </a:ext>
            </a:extLst>
          </p:cNvPr>
          <p:cNvGrpSpPr/>
          <p:nvPr/>
        </p:nvGrpSpPr>
        <p:grpSpPr>
          <a:xfrm>
            <a:off x="1143000" y="3320231"/>
            <a:ext cx="7830548" cy="380135"/>
            <a:chOff x="1492865" y="3715689"/>
            <a:chExt cx="2945892" cy="38013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BD33EE1-7751-C485-DD66-59C31B2DA093}"/>
                </a:ext>
              </a:extLst>
            </p:cNvPr>
            <p:cNvSpPr txBox="1"/>
            <p:nvPr/>
          </p:nvSpPr>
          <p:spPr>
            <a:xfrm>
              <a:off x="2105998" y="3715689"/>
              <a:ext cx="17731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2021</a:t>
              </a:r>
              <a:r>
                <a:rPr lang="ko-KR" altLang="en-US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년 </a:t>
              </a:r>
              <a:r>
                <a:rPr lang="en-US" altLang="ko-KR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~</a:t>
              </a:r>
              <a:r>
                <a:rPr lang="ko-KR" altLang="en-US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lang="en-US" altLang="ko-KR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2070</a:t>
              </a:r>
              <a:r>
                <a:rPr lang="ko-KR" altLang="en-US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년 와인 생산지 평균 기온 비교</a:t>
              </a:r>
              <a:endParaRPr lang="en-KR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55AECB-C632-F482-D67C-FB8A3DC75367}"/>
                </a:ext>
              </a:extLst>
            </p:cNvPr>
            <p:cNvCxnSpPr>
              <a:cxnSpLocks/>
            </p:cNvCxnSpPr>
            <p:nvPr/>
          </p:nvCxnSpPr>
          <p:spPr>
            <a:xfrm>
              <a:off x="1492865" y="4095824"/>
              <a:ext cx="29458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Google Shape;882;p4">
            <a:extLst>
              <a:ext uri="{FF2B5EF4-FFF2-40B4-BE49-F238E27FC236}">
                <a16:creationId xmlns:a16="http://schemas.microsoft.com/office/drawing/2014/main" id="{0D89F73C-3155-8735-9109-69B958830ACD}"/>
              </a:ext>
            </a:extLst>
          </p:cNvPr>
          <p:cNvSpPr/>
          <p:nvPr/>
        </p:nvSpPr>
        <p:spPr>
          <a:xfrm>
            <a:off x="1140854" y="8306872"/>
            <a:ext cx="7830548" cy="7888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altLang="en-US" sz="1400" dirty="0">
                <a:solidFill>
                  <a:srgbClr val="404040"/>
                </a:solidFill>
              </a:rPr>
              <a:t>와인 생산지의 시간 흐름에 따른 기온 변화는 뚜렷하게 나타나지 않으며</a:t>
            </a:r>
            <a:r>
              <a:rPr lang="en-US" altLang="ko-KR" sz="1400" dirty="0">
                <a:solidFill>
                  <a:srgbClr val="404040"/>
                </a:solidFill>
              </a:rPr>
              <a:t>,</a:t>
            </a:r>
            <a:r>
              <a:rPr lang="ko-KR" altLang="en-US" sz="1400" dirty="0">
                <a:solidFill>
                  <a:srgbClr val="404040"/>
                </a:solidFill>
              </a:rPr>
              <a:t> 원본 데이터는 </a:t>
            </a:r>
            <a:r>
              <a:rPr lang="en-US" altLang="ko-KR" sz="1400" dirty="0">
                <a:solidFill>
                  <a:srgbClr val="404040"/>
                </a:solidFill>
              </a:rPr>
              <a:t>2005</a:t>
            </a:r>
            <a:r>
              <a:rPr lang="ko-KR" altLang="en-US" sz="1400" dirty="0">
                <a:solidFill>
                  <a:srgbClr val="404040"/>
                </a:solidFill>
              </a:rPr>
              <a:t>년까지의 관측 값으로 미래 기후를 예측한 데이터로 최근 추이를 반영하고 있지 않음</a:t>
            </a:r>
            <a:endParaRPr sz="1400" dirty="0">
              <a:solidFill>
                <a:srgbClr val="404040"/>
              </a:solidFill>
            </a:endParaRPr>
          </a:p>
        </p:txBody>
      </p:sp>
      <p:sp>
        <p:nvSpPr>
          <p:cNvPr id="16" name="Google Shape;882;p4">
            <a:extLst>
              <a:ext uri="{FF2B5EF4-FFF2-40B4-BE49-F238E27FC236}">
                <a16:creationId xmlns:a16="http://schemas.microsoft.com/office/drawing/2014/main" id="{6C29F9F8-8A3D-ADD7-4718-0D7D88FC449A}"/>
              </a:ext>
            </a:extLst>
          </p:cNvPr>
          <p:cNvSpPr/>
          <p:nvPr/>
        </p:nvSpPr>
        <p:spPr>
          <a:xfrm>
            <a:off x="9318938" y="8306872"/>
            <a:ext cx="7830548" cy="7888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ko-KR" sz="1400" dirty="0">
                <a:solidFill>
                  <a:srgbClr val="404040"/>
                </a:solidFill>
              </a:rPr>
              <a:t>2055</a:t>
            </a:r>
            <a:r>
              <a:rPr lang="ko-KR" altLang="en-US" sz="1400" dirty="0">
                <a:solidFill>
                  <a:srgbClr val="404040"/>
                </a:solidFill>
              </a:rPr>
              <a:t>년과 </a:t>
            </a:r>
            <a:r>
              <a:rPr lang="en-US" altLang="ko-KR" sz="1400" dirty="0">
                <a:solidFill>
                  <a:srgbClr val="404040"/>
                </a:solidFill>
              </a:rPr>
              <a:t>2065</a:t>
            </a:r>
            <a:r>
              <a:rPr lang="ko-KR" altLang="en-US" sz="1400" dirty="0">
                <a:solidFill>
                  <a:srgbClr val="404040"/>
                </a:solidFill>
              </a:rPr>
              <a:t>년의 평균 강수 일수는 </a:t>
            </a:r>
            <a:r>
              <a:rPr lang="en-US" altLang="ko-KR" sz="1400" dirty="0">
                <a:solidFill>
                  <a:srgbClr val="404040"/>
                </a:solidFill>
              </a:rPr>
              <a:t>10</a:t>
            </a:r>
            <a:r>
              <a:rPr lang="ko-KR" altLang="en-US" sz="1400" dirty="0">
                <a:solidFill>
                  <a:srgbClr val="404040"/>
                </a:solidFill>
              </a:rPr>
              <a:t>일 중 </a:t>
            </a:r>
            <a:r>
              <a:rPr lang="en-US" altLang="ko-KR" sz="1400" dirty="0">
                <a:solidFill>
                  <a:srgbClr val="404040"/>
                </a:solidFill>
              </a:rPr>
              <a:t>3</a:t>
            </a:r>
            <a:r>
              <a:rPr lang="ko-KR" altLang="en-US" sz="1400" dirty="0">
                <a:solidFill>
                  <a:srgbClr val="404040"/>
                </a:solidFill>
              </a:rPr>
              <a:t>일로 나타나며</a:t>
            </a:r>
            <a:r>
              <a:rPr lang="en-US" altLang="ko-KR" sz="1400" dirty="0">
                <a:solidFill>
                  <a:srgbClr val="404040"/>
                </a:solidFill>
              </a:rPr>
              <a:t>,</a:t>
            </a:r>
            <a:r>
              <a:rPr lang="ko-KR" altLang="en-US" sz="1400" dirty="0">
                <a:solidFill>
                  <a:srgbClr val="404040"/>
                </a:solidFill>
              </a:rPr>
              <a:t> 전후 </a:t>
            </a:r>
            <a:r>
              <a:rPr lang="en-US" altLang="ko-KR" sz="1400" dirty="0">
                <a:solidFill>
                  <a:srgbClr val="404040"/>
                </a:solidFill>
              </a:rPr>
              <a:t>5</a:t>
            </a:r>
            <a:r>
              <a:rPr lang="ko-KR" altLang="en-US" sz="1400" dirty="0">
                <a:solidFill>
                  <a:srgbClr val="404040"/>
                </a:solidFill>
              </a:rPr>
              <a:t>년을 기준으로 강수 일수에 대한 편차가 다른 년도 대비 크게 나타남</a:t>
            </a:r>
            <a:endParaRPr lang="en-US" altLang="ko-KR" sz="1400" dirty="0">
              <a:solidFill>
                <a:srgbClr val="404040"/>
              </a:solidFill>
            </a:endParaRP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BDADBF39-5CC0-B94F-15A5-BC08B113BD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5337283"/>
              </p:ext>
            </p:extLst>
          </p:nvPr>
        </p:nvGraphicFramePr>
        <p:xfrm>
          <a:off x="9601200" y="3839516"/>
          <a:ext cx="7162800" cy="43671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AEEAC1C-D2D5-90F4-85CC-31B89615E321}"/>
              </a:ext>
            </a:extLst>
          </p:cNvPr>
          <p:cNvSpPr txBox="1"/>
          <p:nvPr/>
        </p:nvSpPr>
        <p:spPr>
          <a:xfrm rot="5400000">
            <a:off x="16230969" y="5705835"/>
            <a:ext cx="13430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(# of days, 10days)</a:t>
            </a:r>
            <a:endParaRPr lang="en-KR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30AE52-3B47-49AF-C7D2-AA10EC470B6A}"/>
              </a:ext>
            </a:extLst>
          </p:cNvPr>
          <p:cNvSpPr txBox="1"/>
          <p:nvPr/>
        </p:nvSpPr>
        <p:spPr>
          <a:xfrm rot="16200000">
            <a:off x="8913783" y="5705835"/>
            <a:ext cx="1070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(mm, 10 days)</a:t>
            </a:r>
            <a:endParaRPr lang="en-KR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C2836E-DF12-D114-1753-55B928218F19}"/>
              </a:ext>
            </a:extLst>
          </p:cNvPr>
          <p:cNvSpPr txBox="1"/>
          <p:nvPr/>
        </p:nvSpPr>
        <p:spPr>
          <a:xfrm rot="16200000">
            <a:off x="968921" y="5705835"/>
            <a:ext cx="7150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(Avg</a:t>
            </a:r>
            <a:r>
              <a:rPr lang="ko-KR" altLang="en-US" sz="1200" dirty="0"/>
              <a:t> </a:t>
            </a:r>
            <a:r>
              <a:rPr lang="en-US" altLang="ko-KR" sz="1200" dirty="0"/>
              <a:t>°C )</a:t>
            </a:r>
            <a:endParaRPr lang="en-KR" sz="1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2D9C87-905E-0E77-9815-A26A10D94753}"/>
              </a:ext>
            </a:extLst>
          </p:cNvPr>
          <p:cNvSpPr/>
          <p:nvPr/>
        </p:nvSpPr>
        <p:spPr>
          <a:xfrm>
            <a:off x="996950" y="2171700"/>
            <a:ext cx="16281400" cy="1088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미래 기온 및 강수량 데이터 모두 시간 흐름에 따른 뚜렷한 차이를 나타내지 않으며</a:t>
            </a:r>
            <a:r>
              <a:rPr lang="en-US" altLang="ko-KR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CDS </a:t>
            </a:r>
            <a:r>
              <a:rPr lang="en-US" altLang="ko-KR" sz="2400" dirty="0" err="1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Coprenicus</a:t>
            </a:r>
            <a:r>
              <a:rPr lang="en-US" altLang="ko-KR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기후 예측 데이터의 경우 </a:t>
            </a:r>
            <a:r>
              <a:rPr lang="en-US" altLang="ko-KR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2005</a:t>
            </a:r>
            <a:r>
              <a:rPr lang="ko-KR" altLang="en-US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년 데이터를 기반으로 작성된 내용으로 최근 트렌드를 반영하지 못한 부분의 영향이 클 것으로 예상됨 </a:t>
            </a:r>
            <a:endParaRPr lang="en-KR" sz="2400" dirty="0">
              <a:solidFill>
                <a:srgbClr val="59595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16941D27-833A-6F6C-855A-4BAD1BB0D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841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5859B257-430D-4190-A0BB-7BF1E47F2ED2}"/>
              </a:ext>
            </a:extLst>
          </p:cNvPr>
          <p:cNvSpPr txBox="1"/>
          <p:nvPr/>
        </p:nvSpPr>
        <p:spPr>
          <a:xfrm>
            <a:off x="1016000" y="1216702"/>
            <a:ext cx="111379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40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기후 </a:t>
            </a:r>
            <a:r>
              <a:rPr lang="en-US" altLang="ko-KR" sz="40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&amp;</a:t>
            </a:r>
            <a:r>
              <a:rPr lang="ko-KR" altLang="en-US" sz="40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와인 상관계수 분석</a:t>
            </a:r>
            <a:endParaRPr lang="ko-KR" sz="4000" b="1" u="none" strike="noStrike" dirty="0">
              <a:solidFill>
                <a:srgbClr val="59595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45816B-9138-FCC4-26F4-2D1096FB7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887479"/>
            <a:ext cx="7239000" cy="511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F8BF851-C2B4-B1CA-B9DC-3CA3EDBDCB22}"/>
              </a:ext>
            </a:extLst>
          </p:cNvPr>
          <p:cNvGrpSpPr/>
          <p:nvPr/>
        </p:nvGrpSpPr>
        <p:grpSpPr>
          <a:xfrm>
            <a:off x="1143000" y="3320231"/>
            <a:ext cx="7830548" cy="380135"/>
            <a:chOff x="1492865" y="3715689"/>
            <a:chExt cx="2945892" cy="38013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2BBE9B3-9E81-B765-05E7-08AD1F68D083}"/>
                </a:ext>
              </a:extLst>
            </p:cNvPr>
            <p:cNvSpPr txBox="1"/>
            <p:nvPr/>
          </p:nvSpPr>
          <p:spPr>
            <a:xfrm>
              <a:off x="2274860" y="3715689"/>
              <a:ext cx="1435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기후 및 주요 품종 생산 여부 상관계수</a:t>
              </a:r>
              <a:endParaRPr lang="en-KR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A512897-B413-B0EA-E0E6-2F86D8AF03B7}"/>
                </a:ext>
              </a:extLst>
            </p:cNvPr>
            <p:cNvCxnSpPr>
              <a:cxnSpLocks/>
            </p:cNvCxnSpPr>
            <p:nvPr/>
          </p:nvCxnSpPr>
          <p:spPr>
            <a:xfrm>
              <a:off x="1492865" y="4095824"/>
              <a:ext cx="29458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C08F7D07-84AB-54BF-5EEC-FED5A49C6290}"/>
              </a:ext>
            </a:extLst>
          </p:cNvPr>
          <p:cNvSpPr/>
          <p:nvPr/>
        </p:nvSpPr>
        <p:spPr>
          <a:xfrm>
            <a:off x="996950" y="2171700"/>
            <a:ext cx="16281400" cy="1088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주요 품종 생산 여부와 기후데이터의 상관관계는 </a:t>
            </a:r>
            <a:r>
              <a:rPr lang="en-US" altLang="ko-KR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TN &gt; RR1 &gt; RR &gt; TX = TG </a:t>
            </a:r>
            <a:r>
              <a:rPr lang="ko-KR" altLang="en-US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순서대로 강한 것으로 나타나며</a:t>
            </a:r>
            <a:r>
              <a:rPr lang="en-US" altLang="ko-KR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기온과 강수량 사이 절대값 </a:t>
            </a:r>
            <a:r>
              <a:rPr lang="en-US" altLang="ko-KR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0.28</a:t>
            </a:r>
            <a:r>
              <a:rPr lang="ko-KR" altLang="en-US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이상의 상관관계가 있는 것으로 나타남</a:t>
            </a:r>
            <a:endParaRPr lang="en-KR" sz="2400" dirty="0">
              <a:solidFill>
                <a:srgbClr val="59595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55BA195-3EB3-E74F-27CE-75139FCB26FF}"/>
              </a:ext>
            </a:extLst>
          </p:cNvPr>
          <p:cNvGrpSpPr/>
          <p:nvPr/>
        </p:nvGrpSpPr>
        <p:grpSpPr>
          <a:xfrm>
            <a:off x="9293216" y="3320231"/>
            <a:ext cx="7830548" cy="380135"/>
            <a:chOff x="1492865" y="3715689"/>
            <a:chExt cx="2945892" cy="38013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2E10ED-20B7-DFC1-F307-AB0288C3888E}"/>
                </a:ext>
              </a:extLst>
            </p:cNvPr>
            <p:cNvSpPr txBox="1"/>
            <p:nvPr/>
          </p:nvSpPr>
          <p:spPr>
            <a:xfrm>
              <a:off x="2485923" y="3715689"/>
              <a:ext cx="1013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TN &amp; RR1</a:t>
              </a:r>
              <a:r>
                <a:rPr lang="ko-KR" altLang="en-US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상관관계 확인</a:t>
              </a:r>
              <a:r>
                <a:rPr lang="en-US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endParaRPr lang="en-KR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E4EB817-B526-F2F8-830E-F515CA5D3211}"/>
                </a:ext>
              </a:extLst>
            </p:cNvPr>
            <p:cNvCxnSpPr>
              <a:cxnSpLocks/>
            </p:cNvCxnSpPr>
            <p:nvPr/>
          </p:nvCxnSpPr>
          <p:spPr>
            <a:xfrm>
              <a:off x="1492865" y="4095824"/>
              <a:ext cx="29458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6" name="Picture 2">
            <a:extLst>
              <a:ext uri="{FF2B5EF4-FFF2-40B4-BE49-F238E27FC236}">
                <a16:creationId xmlns:a16="http://schemas.microsoft.com/office/drawing/2014/main" id="{95494EF1-DD1D-BEE8-142C-1FCBDF02E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682" y="4070442"/>
            <a:ext cx="7409553" cy="4865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793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39E9F4F3-B437-E503-12E0-83DE31B40347}"/>
              </a:ext>
            </a:extLst>
          </p:cNvPr>
          <p:cNvSpPr txBox="1"/>
          <p:nvPr/>
        </p:nvSpPr>
        <p:spPr>
          <a:xfrm>
            <a:off x="3575050" y="4673600"/>
            <a:ext cx="111379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089"/>
              </a:lnSpc>
            </a:pPr>
            <a:r>
              <a:rPr lang="en-US" altLang="ko-KR" sz="40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03.</a:t>
            </a:r>
            <a:r>
              <a:rPr lang="ko-KR" altLang="en-US" sz="40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모델링 수행</a:t>
            </a:r>
            <a:endParaRPr lang="ko-KR" sz="4000" b="1" u="none" strike="noStrike" dirty="0">
              <a:solidFill>
                <a:srgbClr val="59595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A6A14B-9F7F-54F7-553C-20590323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43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Down Arrow 57">
            <a:extLst>
              <a:ext uri="{FF2B5EF4-FFF2-40B4-BE49-F238E27FC236}">
                <a16:creationId xmlns:a16="http://schemas.microsoft.com/office/drawing/2014/main" id="{9A434842-9B8D-EEFB-DD78-561A3469185C}"/>
              </a:ext>
            </a:extLst>
          </p:cNvPr>
          <p:cNvSpPr/>
          <p:nvPr/>
        </p:nvSpPr>
        <p:spPr>
          <a:xfrm rot="16200000">
            <a:off x="7999034" y="3109972"/>
            <a:ext cx="2123103" cy="8821626"/>
          </a:xfrm>
          <a:prstGeom prst="downArrow">
            <a:avLst>
              <a:gd name="adj1" fmla="val 50000"/>
              <a:gd name="adj2" fmla="val 17931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 b="1">
              <a:solidFill>
                <a:srgbClr val="595959"/>
              </a:solidFill>
            </a:endParaRPr>
          </a:p>
        </p:txBody>
      </p:sp>
      <p:sp>
        <p:nvSpPr>
          <p:cNvPr id="56" name="Down Arrow 55">
            <a:extLst>
              <a:ext uri="{FF2B5EF4-FFF2-40B4-BE49-F238E27FC236}">
                <a16:creationId xmlns:a16="http://schemas.microsoft.com/office/drawing/2014/main" id="{B54B7D50-1CF3-ECD9-B527-2A972B492CF5}"/>
              </a:ext>
            </a:extLst>
          </p:cNvPr>
          <p:cNvSpPr/>
          <p:nvPr/>
        </p:nvSpPr>
        <p:spPr>
          <a:xfrm rot="16200000">
            <a:off x="7999034" y="869049"/>
            <a:ext cx="2123103" cy="8821626"/>
          </a:xfrm>
          <a:prstGeom prst="downArrow">
            <a:avLst>
              <a:gd name="adj1" fmla="val 50000"/>
              <a:gd name="adj2" fmla="val 1793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 b="1">
              <a:solidFill>
                <a:srgbClr val="595959"/>
              </a:solidFill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02657EF3-1CC8-F2A1-31FC-A757F16607E8}"/>
              </a:ext>
            </a:extLst>
          </p:cNvPr>
          <p:cNvSpPr txBox="1"/>
          <p:nvPr/>
        </p:nvSpPr>
        <p:spPr>
          <a:xfrm>
            <a:off x="1016000" y="1216702"/>
            <a:ext cx="111379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4000" b="1" dirty="0" err="1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머신러닝</a:t>
            </a:r>
            <a:r>
              <a:rPr lang="ko-KR" altLang="en-US" sz="40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프로세스</a:t>
            </a:r>
            <a:endParaRPr lang="ko-KR" sz="4000" b="1" u="none" strike="noStrike" dirty="0">
              <a:solidFill>
                <a:srgbClr val="59595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DA1E6A-E3F5-CBAA-59D4-518E7F5AD9A3}"/>
              </a:ext>
            </a:extLst>
          </p:cNvPr>
          <p:cNvSpPr/>
          <p:nvPr/>
        </p:nvSpPr>
        <p:spPr>
          <a:xfrm>
            <a:off x="-12310872" y="3695700"/>
            <a:ext cx="2362200" cy="6801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en-K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890E3B-C637-F6E1-B150-B1AB6BBEA669}"/>
              </a:ext>
            </a:extLst>
          </p:cNvPr>
          <p:cNvSpPr/>
          <p:nvPr/>
        </p:nvSpPr>
        <p:spPr>
          <a:xfrm>
            <a:off x="-12310872" y="4490191"/>
            <a:ext cx="2362200" cy="1447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ko-KR" altLang="en-US" dirty="0"/>
              <a:t>데이터 </a:t>
            </a:r>
            <a:r>
              <a:rPr lang="ko-KR" altLang="en-US" dirty="0" err="1"/>
              <a:t>라벨링</a:t>
            </a:r>
            <a:endParaRPr lang="en-US" altLang="ko-KR" dirty="0"/>
          </a:p>
          <a:p>
            <a:pPr marL="285750" indent="-285750" algn="ctr">
              <a:buFontTx/>
              <a:buChar char="-"/>
            </a:pPr>
            <a:r>
              <a:rPr lang="ko-KR" altLang="en-US" dirty="0" err="1"/>
              <a:t>스케일러</a:t>
            </a:r>
            <a:r>
              <a:rPr lang="ko-KR" altLang="en-US" dirty="0"/>
              <a:t> 변환</a:t>
            </a:r>
            <a:endParaRPr lang="en-K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6441FF-3524-07F8-4C8B-A5A738E7C54E}"/>
              </a:ext>
            </a:extLst>
          </p:cNvPr>
          <p:cNvSpPr/>
          <p:nvPr/>
        </p:nvSpPr>
        <p:spPr>
          <a:xfrm>
            <a:off x="-9183624" y="3695700"/>
            <a:ext cx="2362200" cy="6801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머신러닝</a:t>
            </a:r>
            <a:r>
              <a:rPr lang="ko-KR" altLang="en-US" dirty="0"/>
              <a:t> 수행</a:t>
            </a:r>
            <a:endParaRPr lang="en-K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AD7A32-3D6E-1CFD-1A42-E9B2240BBD27}"/>
              </a:ext>
            </a:extLst>
          </p:cNvPr>
          <p:cNvSpPr/>
          <p:nvPr/>
        </p:nvSpPr>
        <p:spPr>
          <a:xfrm>
            <a:off x="-9183624" y="4490191"/>
            <a:ext cx="2362200" cy="1447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ko-KR" altLang="en-US" dirty="0"/>
              <a:t>로지스틱 회귀</a:t>
            </a:r>
            <a:endParaRPr lang="en-US" altLang="ko-KR" dirty="0"/>
          </a:p>
          <a:p>
            <a:pPr marL="285750" indent="-285750" algn="ctr">
              <a:buFontTx/>
              <a:buChar char="-"/>
            </a:pPr>
            <a:r>
              <a:rPr lang="ko-KR" altLang="en-US" dirty="0" err="1"/>
              <a:t>결정트리</a:t>
            </a:r>
            <a:endParaRPr lang="en-US" altLang="ko-KR" dirty="0"/>
          </a:p>
          <a:p>
            <a:pPr marL="285750" indent="-285750" algn="ctr">
              <a:buFontTx/>
              <a:buChar char="-"/>
            </a:pPr>
            <a:r>
              <a:rPr lang="ko-KR" altLang="en-US" dirty="0"/>
              <a:t>랜덤 포레스트</a:t>
            </a:r>
            <a:endParaRPr lang="en-US" altLang="ko-KR" dirty="0"/>
          </a:p>
          <a:p>
            <a:pPr marL="285750" indent="-285750" algn="ctr">
              <a:buFontTx/>
              <a:buChar char="-"/>
            </a:pPr>
            <a:r>
              <a:rPr lang="en-US" altLang="ko-KR" dirty="0" err="1"/>
              <a:t>XGBoost</a:t>
            </a:r>
            <a:endParaRPr lang="en-US" altLang="ko-K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0AF81F-36DB-E49B-71D2-81CDA835F4C9}"/>
              </a:ext>
            </a:extLst>
          </p:cNvPr>
          <p:cNvSpPr/>
          <p:nvPr/>
        </p:nvSpPr>
        <p:spPr>
          <a:xfrm>
            <a:off x="-6056376" y="3695700"/>
            <a:ext cx="2362200" cy="6801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모델 선정</a:t>
            </a:r>
            <a:endParaRPr lang="en-K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70D17E-8497-EBC8-A440-AE8588F6AF66}"/>
              </a:ext>
            </a:extLst>
          </p:cNvPr>
          <p:cNvSpPr/>
          <p:nvPr/>
        </p:nvSpPr>
        <p:spPr>
          <a:xfrm>
            <a:off x="-6056376" y="4490191"/>
            <a:ext cx="2362200" cy="1447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/>
              <a:t>S</a:t>
            </a:r>
            <a:r>
              <a:rPr lang="en-KR" dirty="0"/>
              <a:t>oft / hard voting?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FA1022-21E8-8FD3-4DAF-D74C8E2E26A0}"/>
              </a:ext>
            </a:extLst>
          </p:cNvPr>
          <p:cNvSpPr/>
          <p:nvPr/>
        </p:nvSpPr>
        <p:spPr>
          <a:xfrm>
            <a:off x="-2819400" y="3695700"/>
            <a:ext cx="2362200" cy="6801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결과 확인</a:t>
            </a:r>
            <a:endParaRPr lang="en-K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BBBAA7-DD08-9845-FFD2-C4E527610764}"/>
              </a:ext>
            </a:extLst>
          </p:cNvPr>
          <p:cNvSpPr/>
          <p:nvPr/>
        </p:nvSpPr>
        <p:spPr>
          <a:xfrm>
            <a:off x="-2819400" y="4490191"/>
            <a:ext cx="2362200" cy="1447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ko-KR" altLang="en-US" dirty="0"/>
              <a:t>예측 데이터 분석</a:t>
            </a:r>
            <a:endParaRPr lang="en-K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628064-23B1-F1AF-C3DC-9CD5F0E4739B}"/>
              </a:ext>
            </a:extLst>
          </p:cNvPr>
          <p:cNvSpPr/>
          <p:nvPr/>
        </p:nvSpPr>
        <p:spPr>
          <a:xfrm>
            <a:off x="-15055596" y="3651991"/>
            <a:ext cx="2362200" cy="1447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Phase 1</a:t>
            </a:r>
            <a:br>
              <a:rPr lang="en-US" dirty="0"/>
            </a:br>
            <a:r>
              <a:rPr lang="ko-KR" altLang="en-US" dirty="0"/>
              <a:t>토양</a:t>
            </a:r>
            <a:r>
              <a:rPr lang="en-US" altLang="ko-KR" dirty="0"/>
              <a:t>Only </a:t>
            </a:r>
            <a:r>
              <a:rPr lang="ko-KR" altLang="en-US" dirty="0"/>
              <a:t>모델</a:t>
            </a:r>
            <a:endParaRPr lang="en-K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44D784-6F16-7DFF-2E32-F41165BE4220}"/>
              </a:ext>
            </a:extLst>
          </p:cNvPr>
          <p:cNvSpPr/>
          <p:nvPr/>
        </p:nvSpPr>
        <p:spPr>
          <a:xfrm>
            <a:off x="-15055596" y="5281285"/>
            <a:ext cx="2362200" cy="1447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Phase </a:t>
            </a:r>
            <a:r>
              <a:rPr lang="en-US" altLang="ko-KR" dirty="0"/>
              <a:t>2</a:t>
            </a:r>
            <a:br>
              <a:rPr lang="en-US" dirty="0"/>
            </a:br>
            <a:r>
              <a:rPr lang="ko-KR" altLang="en-US" dirty="0"/>
              <a:t>토양</a:t>
            </a:r>
            <a:r>
              <a:rPr lang="en-US" altLang="ko-KR" dirty="0"/>
              <a:t>+</a:t>
            </a:r>
            <a:r>
              <a:rPr lang="ko-KR" altLang="en-US" dirty="0"/>
              <a:t>기후</a:t>
            </a:r>
            <a:r>
              <a:rPr lang="en-US" altLang="ko-KR" dirty="0"/>
              <a:t> </a:t>
            </a:r>
            <a:r>
              <a:rPr lang="ko-KR" altLang="en-US" dirty="0"/>
              <a:t>모델</a:t>
            </a:r>
            <a:endParaRPr lang="en-KR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A5F045-F172-C87F-B403-DBBC154F12C7}"/>
              </a:ext>
            </a:extLst>
          </p:cNvPr>
          <p:cNvSpPr/>
          <p:nvPr/>
        </p:nvSpPr>
        <p:spPr>
          <a:xfrm>
            <a:off x="996950" y="2171700"/>
            <a:ext cx="16281400" cy="1088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400" dirty="0">
                <a:solidFill>
                  <a:srgbClr val="595959"/>
                </a:solidFill>
              </a:rPr>
              <a:t>포도 품종 분류의 주요 지표 탐색을 위해 </a:t>
            </a:r>
            <a:r>
              <a:rPr lang="en-US" altLang="ko-KR" sz="2400" dirty="0">
                <a:solidFill>
                  <a:srgbClr val="595959"/>
                </a:solidFill>
              </a:rPr>
              <a:t>1)</a:t>
            </a:r>
            <a:r>
              <a:rPr lang="ko-KR" altLang="en-US" sz="2400" dirty="0">
                <a:solidFill>
                  <a:srgbClr val="595959"/>
                </a:solidFill>
              </a:rPr>
              <a:t> 토양</a:t>
            </a:r>
            <a:r>
              <a:rPr lang="en-US" altLang="ko-KR" sz="2400" dirty="0">
                <a:solidFill>
                  <a:srgbClr val="595959"/>
                </a:solidFill>
              </a:rPr>
              <a:t>+</a:t>
            </a:r>
            <a:r>
              <a:rPr lang="ko-KR" altLang="en-US" sz="2400" dirty="0">
                <a:solidFill>
                  <a:srgbClr val="595959"/>
                </a:solidFill>
              </a:rPr>
              <a:t>와인 </a:t>
            </a:r>
            <a:r>
              <a:rPr lang="en-US" altLang="ko-KR" sz="2400" dirty="0">
                <a:solidFill>
                  <a:srgbClr val="595959"/>
                </a:solidFill>
              </a:rPr>
              <a:t>2)</a:t>
            </a:r>
            <a:r>
              <a:rPr lang="ko-KR" altLang="en-US" sz="2400" dirty="0">
                <a:solidFill>
                  <a:srgbClr val="595959"/>
                </a:solidFill>
              </a:rPr>
              <a:t> 토양</a:t>
            </a:r>
            <a:r>
              <a:rPr lang="en-US" altLang="ko-KR" sz="2400" dirty="0">
                <a:solidFill>
                  <a:srgbClr val="595959"/>
                </a:solidFill>
              </a:rPr>
              <a:t>+</a:t>
            </a:r>
            <a:r>
              <a:rPr lang="ko-KR" altLang="en-US" sz="2400" dirty="0">
                <a:solidFill>
                  <a:srgbClr val="595959"/>
                </a:solidFill>
              </a:rPr>
              <a:t>기후</a:t>
            </a:r>
            <a:r>
              <a:rPr lang="en-US" altLang="ko-KR" sz="2400" dirty="0">
                <a:solidFill>
                  <a:srgbClr val="595959"/>
                </a:solidFill>
              </a:rPr>
              <a:t>+</a:t>
            </a:r>
            <a:r>
              <a:rPr lang="ko-KR" altLang="en-US" sz="2400" dirty="0">
                <a:solidFill>
                  <a:srgbClr val="595959"/>
                </a:solidFill>
              </a:rPr>
              <a:t>와인 데이터로 분류하여 </a:t>
            </a:r>
            <a:r>
              <a:rPr lang="en-US" altLang="ko-KR" sz="2400" dirty="0">
                <a:solidFill>
                  <a:srgbClr val="595959"/>
                </a:solidFill>
              </a:rPr>
              <a:t>2</a:t>
            </a:r>
            <a:r>
              <a:rPr lang="ko-KR" altLang="en-US" sz="2400" dirty="0">
                <a:solidFill>
                  <a:srgbClr val="595959"/>
                </a:solidFill>
              </a:rPr>
              <a:t>단계로 진행하였으며</a:t>
            </a:r>
            <a:r>
              <a:rPr lang="en-US" altLang="ko-KR" sz="2400" dirty="0">
                <a:solidFill>
                  <a:srgbClr val="595959"/>
                </a:solidFill>
              </a:rPr>
              <a:t>,</a:t>
            </a:r>
            <a:r>
              <a:rPr lang="ko-KR" altLang="en-US" sz="2400" dirty="0">
                <a:solidFill>
                  <a:srgbClr val="595959"/>
                </a:solidFill>
              </a:rPr>
              <a:t> 각 모델에 대한 성능 평가 및 주요 분류 지표에 대한 분석을 수행함</a:t>
            </a:r>
            <a:endParaRPr lang="en-KR" sz="2400" dirty="0">
              <a:solidFill>
                <a:srgbClr val="595959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C592775-D532-07EE-4DC9-17CE1B294297}"/>
              </a:ext>
            </a:extLst>
          </p:cNvPr>
          <p:cNvSpPr/>
          <p:nvPr/>
        </p:nvSpPr>
        <p:spPr>
          <a:xfrm>
            <a:off x="18745200" y="1216702"/>
            <a:ext cx="5486400" cy="840616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Phase 1 : </a:t>
            </a:r>
            <a:r>
              <a:rPr lang="ko-KR" altLang="en-US" dirty="0">
                <a:solidFill>
                  <a:srgbClr val="595959"/>
                </a:solidFill>
              </a:rPr>
              <a:t>토양 데이터 </a:t>
            </a:r>
            <a:r>
              <a:rPr lang="en-US" altLang="ko-KR" dirty="0">
                <a:solidFill>
                  <a:srgbClr val="595959"/>
                </a:solidFill>
              </a:rPr>
              <a:t>/</a:t>
            </a:r>
            <a:r>
              <a:rPr lang="ko-KR" altLang="en-US" dirty="0">
                <a:solidFill>
                  <a:srgbClr val="595959"/>
                </a:solidFill>
              </a:rPr>
              <a:t> </a:t>
            </a:r>
            <a:r>
              <a:rPr lang="en-US" altLang="ko-KR" dirty="0">
                <a:solidFill>
                  <a:srgbClr val="595959"/>
                </a:solidFill>
              </a:rPr>
              <a:t>Phase 2: </a:t>
            </a:r>
            <a:r>
              <a:rPr lang="ko-KR" altLang="en-US" dirty="0">
                <a:solidFill>
                  <a:srgbClr val="595959"/>
                </a:solidFill>
              </a:rPr>
              <a:t>토양</a:t>
            </a:r>
            <a:r>
              <a:rPr lang="en-US" altLang="ko-KR" dirty="0">
                <a:solidFill>
                  <a:srgbClr val="595959"/>
                </a:solidFill>
              </a:rPr>
              <a:t>&amp;</a:t>
            </a:r>
            <a:r>
              <a:rPr lang="ko-KR" altLang="en-US" dirty="0">
                <a:solidFill>
                  <a:srgbClr val="595959"/>
                </a:solidFill>
              </a:rPr>
              <a:t>기후 데이터로 단계를 나누어 </a:t>
            </a:r>
            <a:r>
              <a:rPr lang="ko-KR" altLang="en-US" dirty="0" err="1">
                <a:solidFill>
                  <a:srgbClr val="595959"/>
                </a:solidFill>
              </a:rPr>
              <a:t>머신러닝</a:t>
            </a:r>
            <a:r>
              <a:rPr lang="ko-KR" altLang="en-US" dirty="0">
                <a:solidFill>
                  <a:srgbClr val="595959"/>
                </a:solidFill>
              </a:rPr>
              <a:t> 모델 확인</a:t>
            </a:r>
            <a:br>
              <a:rPr lang="en-US" altLang="ko-KR" dirty="0">
                <a:solidFill>
                  <a:srgbClr val="595959"/>
                </a:solidFill>
              </a:rPr>
            </a:br>
            <a:r>
              <a:rPr lang="en-US" altLang="ko-KR" dirty="0">
                <a:solidFill>
                  <a:srgbClr val="595959"/>
                </a:solidFill>
              </a:rPr>
              <a:t>--&gt;</a:t>
            </a:r>
            <a:r>
              <a:rPr lang="ko-KR" altLang="en-US" dirty="0">
                <a:solidFill>
                  <a:srgbClr val="595959"/>
                </a:solidFill>
              </a:rPr>
              <a:t>  각 </a:t>
            </a:r>
            <a:r>
              <a:rPr lang="ko-KR" altLang="en-US" dirty="0" err="1">
                <a:solidFill>
                  <a:srgbClr val="595959"/>
                </a:solidFill>
              </a:rPr>
              <a:t>모델별</a:t>
            </a:r>
            <a:r>
              <a:rPr lang="ko-KR" altLang="en-US" dirty="0">
                <a:solidFill>
                  <a:srgbClr val="595959"/>
                </a:solidFill>
              </a:rPr>
              <a:t> 포도 품종 분류에 주요 </a:t>
            </a:r>
            <a:r>
              <a:rPr lang="en-US" altLang="ko-KR" dirty="0">
                <a:solidFill>
                  <a:srgbClr val="595959"/>
                </a:solidFill>
              </a:rPr>
              <a:t>Feature</a:t>
            </a:r>
            <a:r>
              <a:rPr lang="ko-KR" altLang="en-US" dirty="0" err="1">
                <a:solidFill>
                  <a:srgbClr val="595959"/>
                </a:solidFill>
              </a:rPr>
              <a:t>를</a:t>
            </a:r>
            <a:r>
              <a:rPr lang="ko-KR" altLang="en-US" dirty="0">
                <a:solidFill>
                  <a:srgbClr val="595959"/>
                </a:solidFill>
              </a:rPr>
              <a:t> 확인</a:t>
            </a:r>
            <a:r>
              <a:rPr lang="en-US" altLang="ko-KR" dirty="0">
                <a:solidFill>
                  <a:srgbClr val="595959"/>
                </a:solidFill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9595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95959"/>
                </a:solidFill>
              </a:rPr>
              <a:t>데이터 </a:t>
            </a:r>
            <a:r>
              <a:rPr lang="ko-KR" altLang="en-US" dirty="0" err="1">
                <a:solidFill>
                  <a:srgbClr val="595959"/>
                </a:solidFill>
              </a:rPr>
              <a:t>전처리</a:t>
            </a:r>
            <a:r>
              <a:rPr lang="ko-KR" altLang="en-US" dirty="0">
                <a:solidFill>
                  <a:srgbClr val="595959"/>
                </a:solidFill>
              </a:rPr>
              <a:t> 수행</a:t>
            </a:r>
            <a:endParaRPr lang="en-US" altLang="ko-KR" dirty="0">
              <a:solidFill>
                <a:srgbClr val="595959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95959"/>
                </a:solidFill>
              </a:rPr>
              <a:t>위치 정보 및 </a:t>
            </a:r>
            <a:r>
              <a:rPr lang="en-US" altLang="ko-KR" dirty="0">
                <a:solidFill>
                  <a:srgbClr val="595959"/>
                </a:solidFill>
              </a:rPr>
              <a:t>Nominal</a:t>
            </a:r>
            <a:r>
              <a:rPr lang="ko-KR" altLang="en-US" dirty="0">
                <a:solidFill>
                  <a:srgbClr val="595959"/>
                </a:solidFill>
              </a:rPr>
              <a:t> 데이터 드롭</a:t>
            </a:r>
            <a:endParaRPr lang="en-US" altLang="ko-KR" dirty="0">
              <a:solidFill>
                <a:srgbClr val="595959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595959"/>
                </a:solidFill>
              </a:rPr>
              <a:t>Categorial Data -&gt; </a:t>
            </a:r>
            <a:r>
              <a:rPr lang="ko-KR" altLang="en-US" dirty="0" err="1">
                <a:solidFill>
                  <a:srgbClr val="595959"/>
                </a:solidFill>
              </a:rPr>
              <a:t>원핫인코딩</a:t>
            </a:r>
            <a:r>
              <a:rPr lang="ko-KR" altLang="en-US" dirty="0">
                <a:solidFill>
                  <a:srgbClr val="595959"/>
                </a:solidFill>
              </a:rPr>
              <a:t> 수행</a:t>
            </a:r>
            <a:endParaRPr lang="en-US" altLang="ko-KR" dirty="0">
              <a:solidFill>
                <a:srgbClr val="595959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595959"/>
                </a:solidFill>
              </a:rPr>
              <a:t>로지스틱회귀</a:t>
            </a:r>
            <a:r>
              <a:rPr lang="ko-KR" altLang="en-US" dirty="0">
                <a:solidFill>
                  <a:srgbClr val="595959"/>
                </a:solidFill>
              </a:rPr>
              <a:t> 모델 기반으로 적합 </a:t>
            </a:r>
            <a:r>
              <a:rPr lang="ko-KR" altLang="en-US" dirty="0" err="1">
                <a:solidFill>
                  <a:srgbClr val="595959"/>
                </a:solidFill>
              </a:rPr>
              <a:t>스케일러</a:t>
            </a:r>
            <a:r>
              <a:rPr lang="ko-KR" altLang="en-US" dirty="0">
                <a:solidFill>
                  <a:srgbClr val="595959"/>
                </a:solidFill>
              </a:rPr>
              <a:t> 판별 </a:t>
            </a:r>
            <a:r>
              <a:rPr lang="en-US" altLang="ko-KR" dirty="0">
                <a:solidFill>
                  <a:srgbClr val="595959"/>
                </a:solidFill>
              </a:rPr>
              <a:t>-&gt;</a:t>
            </a:r>
            <a:r>
              <a:rPr lang="ko-KR" altLang="en-US" dirty="0">
                <a:solidFill>
                  <a:srgbClr val="595959"/>
                </a:solidFill>
              </a:rPr>
              <a:t> </a:t>
            </a:r>
            <a:r>
              <a:rPr lang="en-US" altLang="ko-KR" dirty="0">
                <a:solidFill>
                  <a:srgbClr val="595959"/>
                </a:solidFill>
              </a:rPr>
              <a:t>Standard Scaler </a:t>
            </a:r>
            <a:r>
              <a:rPr lang="ko-KR" altLang="en-US" dirty="0">
                <a:solidFill>
                  <a:srgbClr val="595959"/>
                </a:solidFill>
              </a:rPr>
              <a:t>선정</a:t>
            </a:r>
            <a:endParaRPr lang="en-US" altLang="ko-KR" dirty="0">
              <a:solidFill>
                <a:srgbClr val="595959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Over Sampling &gt; </a:t>
            </a:r>
            <a:r>
              <a:rPr lang="ko-KR" altLang="en-US" dirty="0" err="1">
                <a:solidFill>
                  <a:srgbClr val="595959"/>
                </a:solidFill>
              </a:rPr>
              <a:t>과적합</a:t>
            </a:r>
            <a:r>
              <a:rPr lang="ko-KR" altLang="en-US" dirty="0">
                <a:solidFill>
                  <a:srgbClr val="595959"/>
                </a:solidFill>
              </a:rPr>
              <a:t> 판단으로 고려 </a:t>
            </a:r>
            <a:r>
              <a:rPr lang="en-US" altLang="ko-KR" dirty="0">
                <a:solidFill>
                  <a:srgbClr val="595959"/>
                </a:solidFill>
              </a:rPr>
              <a:t>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9595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595959"/>
                </a:solidFill>
              </a:rPr>
              <a:t>머신러닝</a:t>
            </a:r>
            <a:r>
              <a:rPr lang="ko-KR" altLang="en-US" dirty="0">
                <a:solidFill>
                  <a:srgbClr val="595959"/>
                </a:solidFill>
              </a:rPr>
              <a:t> 수행 </a:t>
            </a:r>
            <a:r>
              <a:rPr lang="en-US" altLang="ko-KR" dirty="0">
                <a:solidFill>
                  <a:srgbClr val="595959"/>
                </a:solidFill>
              </a:rPr>
              <a:t>(Phase 1&amp; Phase 2 </a:t>
            </a:r>
            <a:r>
              <a:rPr lang="ko-KR" altLang="en-US" dirty="0">
                <a:solidFill>
                  <a:srgbClr val="595959"/>
                </a:solidFill>
              </a:rPr>
              <a:t>각각 수행</a:t>
            </a:r>
            <a:r>
              <a:rPr lang="en-US" altLang="ko-KR" dirty="0">
                <a:solidFill>
                  <a:srgbClr val="595959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595959"/>
                </a:solidFill>
              </a:rPr>
              <a:t>Logistic Regression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595959"/>
                </a:solidFill>
              </a:rPr>
              <a:t>Decision Tree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595959"/>
                </a:solidFill>
              </a:rPr>
              <a:t>Random Forest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595959"/>
                </a:solidFill>
              </a:rPr>
              <a:t>LightGBM</a:t>
            </a:r>
            <a:endParaRPr lang="en-US" altLang="ko-KR" dirty="0">
              <a:solidFill>
                <a:srgbClr val="595959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595959"/>
                </a:solidFill>
              </a:rPr>
              <a:t>XGBoost</a:t>
            </a:r>
            <a:endParaRPr lang="en-US" altLang="ko-KR" dirty="0">
              <a:solidFill>
                <a:srgbClr val="595959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595959"/>
                </a:solidFill>
              </a:rPr>
              <a:t>SVM</a:t>
            </a:r>
          </a:p>
          <a:p>
            <a:endParaRPr lang="en-US" altLang="ko-KR" dirty="0">
              <a:solidFill>
                <a:srgbClr val="59595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595959"/>
                </a:solidFill>
              </a:rPr>
              <a:t>머신러닝</a:t>
            </a:r>
            <a:r>
              <a:rPr lang="ko-KR" altLang="en-US" dirty="0">
                <a:solidFill>
                  <a:srgbClr val="595959"/>
                </a:solidFill>
              </a:rPr>
              <a:t> 결과 해석</a:t>
            </a:r>
            <a:endParaRPr lang="en-US" altLang="ko-KR" dirty="0">
              <a:solidFill>
                <a:srgbClr val="595959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95959"/>
                </a:solidFill>
              </a:rPr>
              <a:t>각 </a:t>
            </a:r>
            <a:r>
              <a:rPr lang="ko-KR" altLang="en-US" dirty="0" err="1">
                <a:solidFill>
                  <a:srgbClr val="595959"/>
                </a:solidFill>
              </a:rPr>
              <a:t>모델별</a:t>
            </a:r>
            <a:r>
              <a:rPr lang="ko-KR" altLang="en-US" dirty="0">
                <a:solidFill>
                  <a:srgbClr val="595959"/>
                </a:solidFill>
              </a:rPr>
              <a:t> 주요 </a:t>
            </a:r>
            <a:r>
              <a:rPr lang="en-US" altLang="ko-KR" dirty="0">
                <a:solidFill>
                  <a:srgbClr val="595959"/>
                </a:solidFill>
              </a:rPr>
              <a:t>Feature Importance </a:t>
            </a:r>
            <a:r>
              <a:rPr lang="ko-KR" altLang="en-US" dirty="0">
                <a:solidFill>
                  <a:srgbClr val="595959"/>
                </a:solidFill>
              </a:rPr>
              <a:t>확인</a:t>
            </a:r>
            <a:endParaRPr lang="en-US" altLang="ko-KR" dirty="0">
              <a:solidFill>
                <a:srgbClr val="595959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595959"/>
                </a:solidFill>
              </a:rPr>
              <a:t>모델별</a:t>
            </a:r>
            <a:r>
              <a:rPr lang="ko-KR" altLang="en-US" dirty="0">
                <a:solidFill>
                  <a:srgbClr val="595959"/>
                </a:solidFill>
              </a:rPr>
              <a:t> </a:t>
            </a:r>
            <a:endParaRPr lang="en-US" altLang="ko-KR" dirty="0">
              <a:solidFill>
                <a:srgbClr val="595959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95959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1660133-7C6B-DCBF-1F14-25B72CD21025}"/>
              </a:ext>
            </a:extLst>
          </p:cNvPr>
          <p:cNvGrpSpPr/>
          <p:nvPr/>
        </p:nvGrpSpPr>
        <p:grpSpPr>
          <a:xfrm>
            <a:off x="1307699" y="3543299"/>
            <a:ext cx="3316224" cy="5303529"/>
            <a:chOff x="1315212" y="3543300"/>
            <a:chExt cx="3316224" cy="530352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A7438E0-293D-A607-D460-E3E8A3D4509D}"/>
                </a:ext>
              </a:extLst>
            </p:cNvPr>
            <p:cNvSpPr/>
            <p:nvPr/>
          </p:nvSpPr>
          <p:spPr>
            <a:xfrm>
              <a:off x="1315212" y="3543300"/>
              <a:ext cx="3316224" cy="530352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b="1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56E051D-6264-D544-B680-8C17587D4BE1}"/>
                </a:ext>
              </a:extLst>
            </p:cNvPr>
            <p:cNvGrpSpPr/>
            <p:nvPr/>
          </p:nvGrpSpPr>
          <p:grpSpPr>
            <a:xfrm>
              <a:off x="1500378" y="3715690"/>
              <a:ext cx="2945892" cy="380135"/>
              <a:chOff x="1026934" y="3167630"/>
              <a:chExt cx="10936466" cy="380135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38507E2-0581-7734-5FF8-54CCBF9B5D61}"/>
                  </a:ext>
                </a:extLst>
              </p:cNvPr>
              <p:cNvSpPr txBox="1"/>
              <p:nvPr/>
            </p:nvSpPr>
            <p:spPr>
              <a:xfrm>
                <a:off x="4124139" y="3167630"/>
                <a:ext cx="49405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595959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데이터 구분</a:t>
                </a:r>
                <a:endParaRPr lang="en-KR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2CF48DB-660C-B17D-23DB-1A9F95875A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6934" y="3547765"/>
                <a:ext cx="1093646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A98FAC69-82E6-EF29-2926-48E912C842C2}"/>
                </a:ext>
              </a:extLst>
            </p:cNvPr>
            <p:cNvSpPr/>
            <p:nvPr/>
          </p:nvSpPr>
          <p:spPr>
            <a:xfrm>
              <a:off x="1496568" y="4370429"/>
              <a:ext cx="2945892" cy="1821712"/>
            </a:xfrm>
            <a:prstGeom prst="roundRect">
              <a:avLst>
                <a:gd name="adj" fmla="val 1009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595959"/>
                  </a:solidFill>
                </a:rPr>
                <a:t>Phase 01</a:t>
              </a:r>
            </a:p>
            <a:p>
              <a:pPr algn="ctr"/>
              <a:r>
                <a:rPr lang="ko-KR" altLang="en-US" b="1" dirty="0">
                  <a:solidFill>
                    <a:srgbClr val="595959"/>
                  </a:solidFill>
                </a:rPr>
                <a:t>토양 </a:t>
              </a:r>
              <a:r>
                <a:rPr lang="en-US" altLang="ko-KR" b="1" dirty="0">
                  <a:solidFill>
                    <a:srgbClr val="595959"/>
                  </a:solidFill>
                </a:rPr>
                <a:t>+</a:t>
              </a:r>
              <a:r>
                <a:rPr lang="ko-KR" altLang="en-US" b="1" dirty="0">
                  <a:solidFill>
                    <a:srgbClr val="595959"/>
                  </a:solidFill>
                </a:rPr>
                <a:t> 와인 데이터</a:t>
              </a:r>
              <a:br>
                <a:rPr lang="en-US" altLang="ko-KR" b="1" dirty="0">
                  <a:solidFill>
                    <a:srgbClr val="595959"/>
                  </a:solidFill>
                </a:rPr>
              </a:br>
              <a:br>
                <a:rPr lang="en-US" altLang="ko-KR" b="1" dirty="0">
                  <a:solidFill>
                    <a:srgbClr val="595959"/>
                  </a:solidFill>
                </a:rPr>
              </a:br>
              <a:endParaRPr lang="en-KR" b="1" dirty="0">
                <a:solidFill>
                  <a:srgbClr val="595959"/>
                </a:solidFill>
              </a:endParaRP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7F70F95C-A044-1BE8-80FB-982C919F3232}"/>
                </a:ext>
              </a:extLst>
            </p:cNvPr>
            <p:cNvSpPr/>
            <p:nvPr/>
          </p:nvSpPr>
          <p:spPr>
            <a:xfrm>
              <a:off x="1496568" y="6573232"/>
              <a:ext cx="2945892" cy="1821712"/>
            </a:xfrm>
            <a:prstGeom prst="roundRect">
              <a:avLst>
                <a:gd name="adj" fmla="val 10090"/>
              </a:avLst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595959"/>
                  </a:solidFill>
                </a:rPr>
                <a:t>Phase 0</a:t>
              </a:r>
              <a:r>
                <a:rPr lang="en-US" altLang="ko-KR" sz="2400" b="1" dirty="0">
                  <a:solidFill>
                    <a:srgbClr val="595959"/>
                  </a:solidFill>
                </a:rPr>
                <a:t>2</a:t>
              </a:r>
              <a:endParaRPr lang="en-US" sz="2400" b="1" dirty="0">
                <a:solidFill>
                  <a:srgbClr val="595959"/>
                </a:solidFill>
              </a:endParaRPr>
            </a:p>
            <a:p>
              <a:pPr algn="ctr"/>
              <a:r>
                <a:rPr lang="ko-KR" altLang="en-US" b="1" dirty="0">
                  <a:solidFill>
                    <a:srgbClr val="595959"/>
                  </a:solidFill>
                </a:rPr>
                <a:t>토양 </a:t>
              </a:r>
              <a:r>
                <a:rPr lang="en-US" altLang="ko-KR" b="1" dirty="0">
                  <a:solidFill>
                    <a:srgbClr val="595959"/>
                  </a:solidFill>
                </a:rPr>
                <a:t>+</a:t>
              </a:r>
              <a:r>
                <a:rPr lang="ko-KR" altLang="en-US" b="1" dirty="0">
                  <a:solidFill>
                    <a:srgbClr val="595959"/>
                  </a:solidFill>
                </a:rPr>
                <a:t> 기후 </a:t>
              </a:r>
              <a:r>
                <a:rPr lang="en-US" altLang="ko-KR" b="1" dirty="0">
                  <a:solidFill>
                    <a:srgbClr val="595959"/>
                  </a:solidFill>
                </a:rPr>
                <a:t>+</a:t>
              </a:r>
              <a:r>
                <a:rPr lang="ko-KR" altLang="en-US" b="1" dirty="0">
                  <a:solidFill>
                    <a:srgbClr val="595959"/>
                  </a:solidFill>
                </a:rPr>
                <a:t> 와인 데이터</a:t>
              </a:r>
              <a:br>
                <a:rPr lang="en-US" altLang="ko-KR" b="1" dirty="0">
                  <a:solidFill>
                    <a:srgbClr val="595959"/>
                  </a:solidFill>
                </a:rPr>
              </a:br>
              <a:br>
                <a:rPr lang="en-US" altLang="ko-KR" b="1" dirty="0">
                  <a:solidFill>
                    <a:srgbClr val="595959"/>
                  </a:solidFill>
                </a:rPr>
              </a:br>
              <a:endParaRPr lang="en-KR" b="1" dirty="0">
                <a:solidFill>
                  <a:srgbClr val="595959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7BFD532-3114-D6DE-3299-529A051CA4CD}"/>
              </a:ext>
            </a:extLst>
          </p:cNvPr>
          <p:cNvGrpSpPr/>
          <p:nvPr/>
        </p:nvGrpSpPr>
        <p:grpSpPr>
          <a:xfrm>
            <a:off x="5367274" y="3543300"/>
            <a:ext cx="3316224" cy="5303529"/>
            <a:chOff x="1315212" y="3543300"/>
            <a:chExt cx="3316224" cy="5303529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731D7F9-5268-48B7-5FC4-8360FE0538CA}"/>
                </a:ext>
              </a:extLst>
            </p:cNvPr>
            <p:cNvSpPr/>
            <p:nvPr/>
          </p:nvSpPr>
          <p:spPr>
            <a:xfrm>
              <a:off x="1315212" y="3543300"/>
              <a:ext cx="3316224" cy="530352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b="1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901F402-6C72-162D-8D5A-3A59FD0677D3}"/>
                </a:ext>
              </a:extLst>
            </p:cNvPr>
            <p:cNvGrpSpPr/>
            <p:nvPr/>
          </p:nvGrpSpPr>
          <p:grpSpPr>
            <a:xfrm>
              <a:off x="1500378" y="3715690"/>
              <a:ext cx="2945892" cy="380135"/>
              <a:chOff x="1026934" y="3167630"/>
              <a:chExt cx="10936466" cy="380135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B0E214E-9459-FBA1-2715-E294ED3BB4B9}"/>
                  </a:ext>
                </a:extLst>
              </p:cNvPr>
              <p:cNvSpPr txBox="1"/>
              <p:nvPr/>
            </p:nvSpPr>
            <p:spPr>
              <a:xfrm>
                <a:off x="2800039" y="3167630"/>
                <a:ext cx="75887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595959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데이터 </a:t>
                </a:r>
                <a:r>
                  <a:rPr lang="ko-KR" altLang="en-US" b="1" dirty="0" err="1">
                    <a:solidFill>
                      <a:srgbClr val="595959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전처리</a:t>
                </a:r>
                <a:r>
                  <a:rPr lang="ko-KR" altLang="en-US" b="1" dirty="0">
                    <a:solidFill>
                      <a:srgbClr val="595959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수행</a:t>
                </a:r>
                <a:endParaRPr lang="en-KR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676EF27-EEB8-EF17-069E-3D6BCF8C1F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6934" y="3547765"/>
                <a:ext cx="1093646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3013D29-A0FD-3DE7-1B23-B103E95E6E43}"/>
              </a:ext>
            </a:extLst>
          </p:cNvPr>
          <p:cNvGrpSpPr/>
          <p:nvPr/>
        </p:nvGrpSpPr>
        <p:grpSpPr>
          <a:xfrm>
            <a:off x="9419336" y="3543300"/>
            <a:ext cx="3316224" cy="5303529"/>
            <a:chOff x="1315212" y="3543300"/>
            <a:chExt cx="3316224" cy="530352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5025191-D72F-D57F-A009-9D843A33EA14}"/>
                </a:ext>
              </a:extLst>
            </p:cNvPr>
            <p:cNvSpPr/>
            <p:nvPr/>
          </p:nvSpPr>
          <p:spPr>
            <a:xfrm>
              <a:off x="1315212" y="3543300"/>
              <a:ext cx="3316224" cy="530352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b="1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E811B59-F063-1C55-9A06-78A086360768}"/>
                </a:ext>
              </a:extLst>
            </p:cNvPr>
            <p:cNvGrpSpPr/>
            <p:nvPr/>
          </p:nvGrpSpPr>
          <p:grpSpPr>
            <a:xfrm>
              <a:off x="1500378" y="3715690"/>
              <a:ext cx="2945892" cy="380135"/>
              <a:chOff x="1026934" y="3167630"/>
              <a:chExt cx="10936466" cy="380135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2F68AAE-DA4F-E376-9C5E-5311815209CF}"/>
                  </a:ext>
                </a:extLst>
              </p:cNvPr>
              <p:cNvSpPr txBox="1"/>
              <p:nvPr/>
            </p:nvSpPr>
            <p:spPr>
              <a:xfrm>
                <a:off x="4124146" y="3167630"/>
                <a:ext cx="49405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595959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모델링 수행</a:t>
                </a:r>
                <a:endParaRPr lang="en-KR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4E2328F-E0A6-E8D4-ECD5-52D010E9B5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6934" y="3547765"/>
                <a:ext cx="1093646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09C93CF-C491-2EFF-02BA-519BF0DEA371}"/>
              </a:ext>
            </a:extLst>
          </p:cNvPr>
          <p:cNvGrpSpPr/>
          <p:nvPr/>
        </p:nvGrpSpPr>
        <p:grpSpPr>
          <a:xfrm>
            <a:off x="13471398" y="3543300"/>
            <a:ext cx="3316224" cy="5303529"/>
            <a:chOff x="1315212" y="3543300"/>
            <a:chExt cx="3316224" cy="5303529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D1552B9-4D77-1595-0E47-FCEF21A4BF19}"/>
                </a:ext>
              </a:extLst>
            </p:cNvPr>
            <p:cNvSpPr/>
            <p:nvPr/>
          </p:nvSpPr>
          <p:spPr>
            <a:xfrm>
              <a:off x="1315212" y="3543300"/>
              <a:ext cx="3316224" cy="530352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b="1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B098BF4-A2B7-1275-C51E-E6CC1F58D8FD}"/>
                </a:ext>
              </a:extLst>
            </p:cNvPr>
            <p:cNvGrpSpPr/>
            <p:nvPr/>
          </p:nvGrpSpPr>
          <p:grpSpPr>
            <a:xfrm>
              <a:off x="1500378" y="3715690"/>
              <a:ext cx="2945892" cy="380135"/>
              <a:chOff x="1026934" y="3167630"/>
              <a:chExt cx="10936466" cy="380135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7D42506-7CDA-1002-42AF-5F0EDBCFFB95}"/>
                  </a:ext>
                </a:extLst>
              </p:cNvPr>
              <p:cNvSpPr txBox="1"/>
              <p:nvPr/>
            </p:nvSpPr>
            <p:spPr>
              <a:xfrm>
                <a:off x="3201730" y="3167630"/>
                <a:ext cx="67854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595959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모델링 결과 해석</a:t>
                </a:r>
                <a:endParaRPr lang="en-KR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B438DC86-8BBF-5E85-5C75-A79DB69481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6934" y="3547765"/>
                <a:ext cx="1093646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9B118E6F-7479-8B96-5031-43F29D2FB309}"/>
              </a:ext>
            </a:extLst>
          </p:cNvPr>
          <p:cNvSpPr txBox="1"/>
          <p:nvPr/>
        </p:nvSpPr>
        <p:spPr>
          <a:xfrm>
            <a:off x="5562600" y="4206800"/>
            <a:ext cx="2935732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불필요한 데이터 삭제</a:t>
            </a:r>
            <a:endParaRPr lang="en-US" altLang="ko-KR" sz="1600" b="1" dirty="0">
              <a:solidFill>
                <a:srgbClr val="59595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위치 정보 및 명목형 데이터 등 모델 목적과 무관한 컬럼</a:t>
            </a:r>
            <a:r>
              <a:rPr lang="en-US" altLang="ko-KR" sz="1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드롭</a:t>
            </a:r>
            <a:endParaRPr lang="en-US" altLang="ko-KR" sz="1400" dirty="0">
              <a:solidFill>
                <a:srgbClr val="59595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400" dirty="0" err="1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결측치가</a:t>
            </a:r>
            <a:r>
              <a:rPr lang="ko-KR" altLang="en-US" sz="1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50%</a:t>
            </a:r>
            <a:r>
              <a:rPr lang="ko-KR" altLang="en-US" sz="1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이상 존재하는 컬럼 삭제</a:t>
            </a:r>
            <a:endParaRPr lang="en-US" altLang="ko-KR" sz="1600" dirty="0">
              <a:solidFill>
                <a:srgbClr val="59595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B2A47C8-9BCC-5E02-A0E4-FB5DC0B9AD9C}"/>
              </a:ext>
            </a:extLst>
          </p:cNvPr>
          <p:cNvSpPr txBox="1"/>
          <p:nvPr/>
        </p:nvSpPr>
        <p:spPr>
          <a:xfrm>
            <a:off x="5562600" y="5491065"/>
            <a:ext cx="2935732" cy="807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원핫인코딩</a:t>
            </a:r>
            <a:endParaRPr lang="en-US" altLang="ko-KR" sz="1600" b="1" dirty="0">
              <a:solidFill>
                <a:srgbClr val="59595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en-US" altLang="ko-KR" sz="1400" dirty="0" err="1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pd.get_dummies</a:t>
            </a:r>
            <a:r>
              <a:rPr lang="en-US" altLang="ko-KR" sz="1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() </a:t>
            </a:r>
            <a:r>
              <a:rPr lang="ko-KR" altLang="en-US" sz="1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함수를 통해 범주형 컬럼 </a:t>
            </a:r>
            <a:r>
              <a:rPr lang="ko-KR" altLang="en-US" sz="1400" dirty="0" err="1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원핫인코딩</a:t>
            </a:r>
            <a:r>
              <a:rPr lang="ko-KR" altLang="en-US" sz="1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수행</a:t>
            </a:r>
            <a:endParaRPr lang="en-US" altLang="ko-KR" sz="1600" dirty="0">
              <a:solidFill>
                <a:srgbClr val="59595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6A719BF-5111-1D78-5305-CD621AB8CF7B}"/>
              </a:ext>
            </a:extLst>
          </p:cNvPr>
          <p:cNvSpPr txBox="1"/>
          <p:nvPr/>
        </p:nvSpPr>
        <p:spPr>
          <a:xfrm>
            <a:off x="5562600" y="6305970"/>
            <a:ext cx="2935732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스케일러</a:t>
            </a:r>
            <a:r>
              <a:rPr lang="ko-KR" altLang="en-US" sz="16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적용</a:t>
            </a:r>
            <a:endParaRPr lang="en-US" altLang="ko-KR" sz="1600" b="1" dirty="0">
              <a:solidFill>
                <a:srgbClr val="59595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로지스틱 회귀 모델 기반으로 </a:t>
            </a:r>
            <a:r>
              <a:rPr lang="en-US" altLang="ko-KR" sz="1400" dirty="0" err="1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MinMaxScaler</a:t>
            </a:r>
            <a:r>
              <a:rPr lang="en-US" altLang="ko-KR" sz="1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Robust Scaler, Log1p Scaler, Standard Scaler </a:t>
            </a:r>
            <a:r>
              <a:rPr lang="ko-KR" altLang="en-US" sz="1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성능 비교 후 </a:t>
            </a:r>
            <a:r>
              <a:rPr lang="en-US" altLang="ko-KR" sz="1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Standard Scaler </a:t>
            </a:r>
            <a:r>
              <a:rPr lang="ko-KR" altLang="en-US" sz="1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선정</a:t>
            </a:r>
            <a:endParaRPr lang="en-US" altLang="ko-KR" sz="1600" dirty="0">
              <a:solidFill>
                <a:srgbClr val="59595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2EBEC70-CD0E-F9F0-00E8-0C470CADAC7E}"/>
              </a:ext>
            </a:extLst>
          </p:cNvPr>
          <p:cNvSpPr txBox="1"/>
          <p:nvPr/>
        </p:nvSpPr>
        <p:spPr>
          <a:xfrm>
            <a:off x="5562600" y="7767206"/>
            <a:ext cx="2935732" cy="807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Over Sampling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토양 데이터 기반으로 성능비교 후</a:t>
            </a:r>
            <a:r>
              <a:rPr lang="en-US" altLang="ko-KR" sz="1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dirty="0" err="1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과적합</a:t>
            </a:r>
            <a:r>
              <a:rPr lang="ko-KR" altLang="en-US" sz="1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판단으로 고려</a:t>
            </a:r>
            <a:r>
              <a:rPr lang="en-US" altLang="ko-KR" sz="1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X</a:t>
            </a:r>
            <a:endParaRPr lang="en-US" altLang="ko-KR" sz="1600" dirty="0">
              <a:solidFill>
                <a:srgbClr val="59595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71F5FED-FD89-A61C-C3EC-C33696E6655A}"/>
              </a:ext>
            </a:extLst>
          </p:cNvPr>
          <p:cNvSpPr txBox="1"/>
          <p:nvPr/>
        </p:nvSpPr>
        <p:spPr>
          <a:xfrm>
            <a:off x="9606566" y="4206800"/>
            <a:ext cx="29357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Phase 1 &amp; 2 </a:t>
            </a:r>
            <a:r>
              <a:rPr lang="ko-KR" altLang="en-US" sz="16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모델링</a:t>
            </a:r>
            <a:endParaRPr lang="en-US" altLang="ko-KR" sz="1600" b="1" dirty="0">
              <a:solidFill>
                <a:srgbClr val="59595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E2794B4-81CE-5CB0-6934-EF912F9FC65D}"/>
              </a:ext>
            </a:extLst>
          </p:cNvPr>
          <p:cNvGrpSpPr/>
          <p:nvPr/>
        </p:nvGrpSpPr>
        <p:grpSpPr>
          <a:xfrm>
            <a:off x="9703911" y="4659385"/>
            <a:ext cx="2788698" cy="3915734"/>
            <a:chOff x="9703911" y="4659385"/>
            <a:chExt cx="2788698" cy="3303432"/>
          </a:xfrm>
        </p:grpSpPr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D9421AC6-D5FC-B440-D966-74B80AF44571}"/>
                </a:ext>
              </a:extLst>
            </p:cNvPr>
            <p:cNvSpPr/>
            <p:nvPr/>
          </p:nvSpPr>
          <p:spPr>
            <a:xfrm>
              <a:off x="9703911" y="4659385"/>
              <a:ext cx="2788698" cy="45720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>
                  <a:solidFill>
                    <a:srgbClr val="595959"/>
                  </a:solidFill>
                </a:rPr>
                <a:t>Logistic Regression</a:t>
              </a:r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7D540280-59BD-E9EB-C079-9A95B2F1E05F}"/>
                </a:ext>
              </a:extLst>
            </p:cNvPr>
            <p:cNvSpPr/>
            <p:nvPr/>
          </p:nvSpPr>
          <p:spPr>
            <a:xfrm>
              <a:off x="9703911" y="5226055"/>
              <a:ext cx="2788698" cy="45720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>
                  <a:solidFill>
                    <a:srgbClr val="595959"/>
                  </a:solidFill>
                </a:rPr>
                <a:t>Decision Tree</a:t>
              </a:r>
            </a:p>
          </p:txBody>
        </p:sp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4FDF192A-2008-6CF9-FCB2-C35513A9F87E}"/>
                </a:ext>
              </a:extLst>
            </p:cNvPr>
            <p:cNvSpPr/>
            <p:nvPr/>
          </p:nvSpPr>
          <p:spPr>
            <a:xfrm>
              <a:off x="9703911" y="5805605"/>
              <a:ext cx="2788698" cy="45720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>
                  <a:solidFill>
                    <a:srgbClr val="595959"/>
                  </a:solidFill>
                </a:rPr>
                <a:t>Random Forest</a:t>
              </a:r>
            </a:p>
          </p:txBody>
        </p:sp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3E3D1A70-C417-39CC-7B6C-EEC1A691CB0B}"/>
                </a:ext>
              </a:extLst>
            </p:cNvPr>
            <p:cNvSpPr/>
            <p:nvPr/>
          </p:nvSpPr>
          <p:spPr>
            <a:xfrm>
              <a:off x="9703911" y="6359397"/>
              <a:ext cx="2788698" cy="45720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>
                  <a:solidFill>
                    <a:srgbClr val="595959"/>
                  </a:solidFill>
                </a:rPr>
                <a:t>LightGBM</a:t>
              </a:r>
            </a:p>
          </p:txBody>
        </p:sp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8C9919A9-B0C1-8DC1-98E7-DA503DEF3A7B}"/>
                </a:ext>
              </a:extLst>
            </p:cNvPr>
            <p:cNvSpPr/>
            <p:nvPr/>
          </p:nvSpPr>
          <p:spPr>
            <a:xfrm>
              <a:off x="9703911" y="6926067"/>
              <a:ext cx="2788698" cy="45720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>
                  <a:solidFill>
                    <a:srgbClr val="595959"/>
                  </a:solidFill>
                </a:rPr>
                <a:t>XGBoost</a:t>
              </a:r>
            </a:p>
          </p:txBody>
        </p:sp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D759A986-64DE-5D33-821A-EEFB7F24BAB8}"/>
                </a:ext>
              </a:extLst>
            </p:cNvPr>
            <p:cNvSpPr/>
            <p:nvPr/>
          </p:nvSpPr>
          <p:spPr>
            <a:xfrm>
              <a:off x="9703911" y="7505617"/>
              <a:ext cx="2788698" cy="45720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>
                  <a:solidFill>
                    <a:srgbClr val="595959"/>
                  </a:solidFill>
                </a:rPr>
                <a:t>SVM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E8AD1F7-C357-66A3-232D-E4D178CB5303}"/>
              </a:ext>
            </a:extLst>
          </p:cNvPr>
          <p:cNvSpPr txBox="1"/>
          <p:nvPr/>
        </p:nvSpPr>
        <p:spPr>
          <a:xfrm>
            <a:off x="13650533" y="5757873"/>
            <a:ext cx="2935732" cy="1669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모델별</a:t>
            </a:r>
            <a:r>
              <a:rPr lang="ko-KR" altLang="en-US" sz="16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주요 분류 지표 확인</a:t>
            </a:r>
            <a:endParaRPr lang="en-US" altLang="ko-KR" sz="1600" b="1" dirty="0">
              <a:solidFill>
                <a:srgbClr val="59595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모델에 맞춰 </a:t>
            </a:r>
            <a:r>
              <a:rPr lang="en-US" altLang="ko-KR" sz="1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Feature Importance,  Coefficient, Permutation Importance </a:t>
            </a:r>
            <a:r>
              <a:rPr lang="ko-KR" altLang="en-US" sz="1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등 주요 분류 지표를 확인하고 </a:t>
            </a:r>
            <a:r>
              <a:rPr lang="en-US" altLang="ko-KR" sz="1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Phase 1 &amp; 2 </a:t>
            </a:r>
            <a:r>
              <a:rPr lang="ko-KR" altLang="en-US" sz="1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동일 모델 대비 기후 데이터 효용성 분석 </a:t>
            </a:r>
            <a:endParaRPr lang="en-US" altLang="ko-KR" sz="1600" dirty="0">
              <a:solidFill>
                <a:srgbClr val="59595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4DD9924-ABDD-21EF-B41A-8F3371930BCD}"/>
              </a:ext>
            </a:extLst>
          </p:cNvPr>
          <p:cNvSpPr txBox="1"/>
          <p:nvPr/>
        </p:nvSpPr>
        <p:spPr>
          <a:xfrm>
            <a:off x="13648387" y="4205853"/>
            <a:ext cx="2935732" cy="12388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모델별</a:t>
            </a:r>
            <a:r>
              <a:rPr lang="ko-KR" altLang="en-US" sz="16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성능 분석</a:t>
            </a:r>
            <a:endParaRPr lang="en-US" altLang="ko-KR" sz="1600" b="1" dirty="0">
              <a:solidFill>
                <a:srgbClr val="59595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*</a:t>
            </a:r>
            <a:r>
              <a:rPr lang="en-US" altLang="ko-KR" sz="1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Recall </a:t>
            </a:r>
            <a:r>
              <a:rPr lang="ko-KR" altLang="en-US" sz="1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점수 기반으로 성능을 분석하고 </a:t>
            </a:r>
            <a:r>
              <a:rPr lang="en-US" altLang="ko-KR" sz="1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Phase 1</a:t>
            </a:r>
            <a:r>
              <a:rPr lang="ko-KR" altLang="en-US" sz="1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&amp; 2 </a:t>
            </a:r>
            <a:r>
              <a:rPr lang="ko-KR" altLang="en-US" sz="1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동일 모델 대비 성능 향상도 확인</a:t>
            </a:r>
            <a:br>
              <a:rPr lang="en-US" altLang="ko-KR" sz="1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1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*품종 선정 후 변경 어려움 고려</a:t>
            </a:r>
            <a:r>
              <a:rPr lang="en-US" altLang="ko-KR" sz="1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CBB7078-2E69-2785-9C28-472738D7E858}"/>
              </a:ext>
            </a:extLst>
          </p:cNvPr>
          <p:cNvSpPr txBox="1"/>
          <p:nvPr/>
        </p:nvSpPr>
        <p:spPr>
          <a:xfrm>
            <a:off x="13650533" y="7525337"/>
            <a:ext cx="2935732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모델 선정</a:t>
            </a:r>
            <a:r>
              <a:rPr lang="en-US" altLang="ko-KR" sz="16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16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예측 데이터 분석</a:t>
            </a:r>
            <a:endParaRPr lang="en-US" altLang="ko-KR" sz="1600" b="1" dirty="0">
              <a:solidFill>
                <a:srgbClr val="59595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ko-KR" altLang="en-US" sz="1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모델 성능 및 분류 지표 기반으로 모델 선정 후</a:t>
            </a:r>
            <a:r>
              <a:rPr lang="en-US" altLang="ko-KR" sz="1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미래 기후 변화에 따른 포도 품종 분석</a:t>
            </a:r>
            <a:endParaRPr lang="en-US" altLang="ko-KR" sz="1600" dirty="0">
              <a:solidFill>
                <a:srgbClr val="59595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3000581-058B-6A4D-352B-D88A1E6FEE73}"/>
              </a:ext>
            </a:extLst>
          </p:cNvPr>
          <p:cNvSpPr txBox="1"/>
          <p:nvPr/>
        </p:nvSpPr>
        <p:spPr>
          <a:xfrm>
            <a:off x="1859834" y="5414771"/>
            <a:ext cx="2265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595959"/>
                </a:solidFill>
              </a:rPr>
              <a:t>토양 특성</a:t>
            </a:r>
            <a:r>
              <a:rPr lang="en-US" altLang="ko-KR" sz="1400" dirty="0">
                <a:solidFill>
                  <a:srgbClr val="595959"/>
                </a:solidFill>
              </a:rPr>
              <a:t> &amp; </a:t>
            </a:r>
            <a:br>
              <a:rPr lang="en-US" altLang="ko-KR" sz="1400" dirty="0">
                <a:solidFill>
                  <a:srgbClr val="595959"/>
                </a:solidFill>
              </a:rPr>
            </a:br>
            <a:r>
              <a:rPr lang="en-US" altLang="ko-KR" sz="1400" dirty="0">
                <a:solidFill>
                  <a:srgbClr val="595959"/>
                </a:solidFill>
              </a:rPr>
              <a:t>Top 12 </a:t>
            </a:r>
            <a:r>
              <a:rPr lang="ko-KR" altLang="en-US" sz="1400" dirty="0">
                <a:solidFill>
                  <a:srgbClr val="595959"/>
                </a:solidFill>
              </a:rPr>
              <a:t>주요</a:t>
            </a:r>
            <a:r>
              <a:rPr lang="en-US" altLang="ko-KR" sz="1400" dirty="0">
                <a:solidFill>
                  <a:srgbClr val="595959"/>
                </a:solidFill>
              </a:rPr>
              <a:t> </a:t>
            </a:r>
            <a:r>
              <a:rPr lang="ko-KR" altLang="en-US" sz="1400" dirty="0">
                <a:solidFill>
                  <a:srgbClr val="595959"/>
                </a:solidFill>
              </a:rPr>
              <a:t>포도 품종 라벨</a:t>
            </a:r>
            <a:endParaRPr lang="en-KR" sz="1400" dirty="0">
              <a:solidFill>
                <a:srgbClr val="595959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1E1C332-55F8-060A-A263-864ECB136397}"/>
              </a:ext>
            </a:extLst>
          </p:cNvPr>
          <p:cNvSpPr txBox="1"/>
          <p:nvPr/>
        </p:nvSpPr>
        <p:spPr>
          <a:xfrm>
            <a:off x="1859834" y="7655694"/>
            <a:ext cx="2265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595959"/>
                </a:solidFill>
              </a:rPr>
              <a:t>토양 특성</a:t>
            </a:r>
            <a:r>
              <a:rPr lang="en-US" altLang="ko-KR" sz="1400" dirty="0">
                <a:solidFill>
                  <a:srgbClr val="595959"/>
                </a:solidFill>
              </a:rPr>
              <a:t>,</a:t>
            </a:r>
            <a:r>
              <a:rPr lang="ko-KR" altLang="en-US" sz="1400" dirty="0">
                <a:solidFill>
                  <a:srgbClr val="595959"/>
                </a:solidFill>
              </a:rPr>
              <a:t> 기온</a:t>
            </a:r>
            <a:r>
              <a:rPr lang="en-US" altLang="ko-KR" sz="1400" dirty="0">
                <a:solidFill>
                  <a:srgbClr val="595959"/>
                </a:solidFill>
              </a:rPr>
              <a:t>,</a:t>
            </a:r>
            <a:r>
              <a:rPr lang="ko-KR" altLang="en-US" sz="1400" dirty="0">
                <a:solidFill>
                  <a:srgbClr val="595959"/>
                </a:solidFill>
              </a:rPr>
              <a:t> 강수량 </a:t>
            </a:r>
            <a:r>
              <a:rPr lang="en-US" altLang="ko-KR" sz="1400" dirty="0">
                <a:solidFill>
                  <a:srgbClr val="595959"/>
                </a:solidFill>
              </a:rPr>
              <a:t>&amp; </a:t>
            </a:r>
            <a:br>
              <a:rPr lang="en-US" altLang="ko-KR" sz="1400" dirty="0">
                <a:solidFill>
                  <a:srgbClr val="595959"/>
                </a:solidFill>
              </a:rPr>
            </a:br>
            <a:r>
              <a:rPr lang="en-US" altLang="ko-KR" sz="1400" dirty="0">
                <a:solidFill>
                  <a:srgbClr val="595959"/>
                </a:solidFill>
              </a:rPr>
              <a:t>Top 12 </a:t>
            </a:r>
            <a:r>
              <a:rPr lang="ko-KR" altLang="en-US" sz="1400" dirty="0">
                <a:solidFill>
                  <a:srgbClr val="595959"/>
                </a:solidFill>
              </a:rPr>
              <a:t>주요</a:t>
            </a:r>
            <a:r>
              <a:rPr lang="en-US" altLang="ko-KR" sz="1400" dirty="0">
                <a:solidFill>
                  <a:srgbClr val="595959"/>
                </a:solidFill>
              </a:rPr>
              <a:t> </a:t>
            </a:r>
            <a:r>
              <a:rPr lang="ko-KR" altLang="en-US" sz="1400" dirty="0">
                <a:solidFill>
                  <a:srgbClr val="595959"/>
                </a:solidFill>
              </a:rPr>
              <a:t>포도 품종 라벨</a:t>
            </a:r>
            <a:endParaRPr lang="en-KR" sz="1400" dirty="0">
              <a:solidFill>
                <a:srgbClr val="595959"/>
              </a:solidFill>
            </a:endParaRPr>
          </a:p>
        </p:txBody>
      </p:sp>
      <p:sp>
        <p:nvSpPr>
          <p:cNvPr id="90" name="Slide Number Placeholder 89">
            <a:extLst>
              <a:ext uri="{FF2B5EF4-FFF2-40B4-BE49-F238E27FC236}">
                <a16:creationId xmlns:a16="http://schemas.microsoft.com/office/drawing/2014/main" id="{697BD7B8-255E-46C9-F3F8-31E595F50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109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own Arrow 28">
            <a:extLst>
              <a:ext uri="{FF2B5EF4-FFF2-40B4-BE49-F238E27FC236}">
                <a16:creationId xmlns:a16="http://schemas.microsoft.com/office/drawing/2014/main" id="{A47F0443-5996-BDDF-E953-8339ABDF3894}"/>
              </a:ext>
            </a:extLst>
          </p:cNvPr>
          <p:cNvSpPr/>
          <p:nvPr/>
        </p:nvSpPr>
        <p:spPr>
          <a:xfrm>
            <a:off x="1375214" y="3599467"/>
            <a:ext cx="762000" cy="5581734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008" name="Google Shape;1008;g2ee23c4c584_0_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6000" y="952500"/>
            <a:ext cx="16243299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g2ee23c4c584_0_4"/>
          <p:cNvSpPr txBox="1"/>
          <p:nvPr/>
        </p:nvSpPr>
        <p:spPr>
          <a:xfrm>
            <a:off x="-10591800" y="2499314"/>
            <a:ext cx="10210800" cy="69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7950">
              <a:buClr>
                <a:srgbClr val="000000"/>
              </a:buClr>
              <a:buSzPts val="1900"/>
            </a:pPr>
            <a:r>
              <a:rPr lang="en-US" altLang="ko-KR" sz="1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1</a:t>
            </a:r>
            <a:r>
              <a:rPr lang="ko-KR" altLang="en-US" sz="1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차 </a:t>
            </a:r>
            <a:r>
              <a:rPr lang="en-US" altLang="ko-KR" sz="1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: raw</a:t>
            </a:r>
            <a:r>
              <a:rPr lang="ko-KR" altLang="en-US" sz="1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 </a:t>
            </a:r>
            <a:r>
              <a:rPr lang="en-US" altLang="ko-KR" sz="1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data</a:t>
            </a:r>
            <a:endParaRPr sz="1900" b="1" dirty="0">
              <a:solidFill>
                <a:schemeClr val="tx1">
                  <a:lumMod val="50000"/>
                  <a:lumOff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Open Sans"/>
              <a:sym typeface="Open Sans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-"/>
            </a:pPr>
            <a:r>
              <a:rPr lang="ko-KR" sz="1900" dirty="0" err="1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Logistic</a:t>
            </a:r>
            <a:r>
              <a:rPr lang="ko-KR" sz="19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 </a:t>
            </a:r>
            <a:r>
              <a:rPr lang="ko-KR" sz="1900" dirty="0" err="1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Regression</a:t>
            </a:r>
            <a:r>
              <a:rPr lang="ko-KR" sz="19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, </a:t>
            </a:r>
            <a:r>
              <a:rPr lang="ko-KR" sz="1900" dirty="0" err="1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DescisionTree</a:t>
            </a:r>
            <a:r>
              <a:rPr lang="ko-KR" sz="19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, </a:t>
            </a:r>
            <a:r>
              <a:rPr lang="ko-KR" sz="1900" dirty="0" err="1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RandomForest</a:t>
            </a:r>
            <a:r>
              <a:rPr lang="ko-KR" sz="19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, </a:t>
            </a:r>
            <a:r>
              <a:rPr lang="ko-KR" sz="1900" dirty="0" err="1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LightGBM</a:t>
            </a:r>
            <a:r>
              <a:rPr lang="ko-KR" sz="19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 모델</a:t>
            </a:r>
            <a:br>
              <a:rPr lang="ko-KR" sz="19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</a:br>
            <a:r>
              <a:rPr lang="ko-KR" sz="1900" dirty="0" err="1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hyper</a:t>
            </a:r>
            <a:r>
              <a:rPr lang="ko-KR" sz="19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 </a:t>
            </a:r>
            <a:r>
              <a:rPr lang="ko-KR" sz="1900" dirty="0" err="1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parameter</a:t>
            </a:r>
            <a:r>
              <a:rPr lang="ko-KR" sz="19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 + 교차검증(</a:t>
            </a:r>
            <a:r>
              <a:rPr lang="ko-KR" sz="1900" dirty="0" err="1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StratifiedKFold</a:t>
            </a:r>
            <a:r>
              <a:rPr lang="ko-KR" sz="19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 적용</a:t>
            </a:r>
            <a:br>
              <a:rPr lang="ko-KR" sz="19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endParaRPr sz="1900" dirty="0">
              <a:solidFill>
                <a:srgbClr val="595959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 	</a:t>
            </a:r>
            <a:r>
              <a:rPr lang="ko-KR" sz="19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-&gt; </a:t>
            </a:r>
            <a:r>
              <a:rPr lang="ko-KR" sz="1900" b="1" dirty="0" err="1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LightGBM</a:t>
            </a:r>
            <a:r>
              <a:rPr lang="ko-KR" sz="19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 의 </a:t>
            </a:r>
            <a:r>
              <a:rPr lang="ko-KR" sz="1900" b="1" dirty="0" err="1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recall</a:t>
            </a:r>
            <a:r>
              <a:rPr lang="ko-KR" sz="19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  49%로 가장 높음</a:t>
            </a:r>
            <a:endParaRPr sz="1900" b="1" dirty="0">
              <a:solidFill>
                <a:srgbClr val="595959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 dirty="0">
              <a:latin typeface="NanumGothic" panose="020D0604000000000000" pitchFamily="34" charset="-127"/>
              <a:ea typeface="NanumGothic" panose="020D0604000000000000" pitchFamily="34" charset="-127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2</a:t>
            </a:r>
            <a:r>
              <a:rPr lang="ko-KR" altLang="en-US" sz="1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차 </a:t>
            </a:r>
            <a:r>
              <a:rPr lang="en-US" altLang="ko-KR" sz="1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: SMOTE over</a:t>
            </a:r>
            <a:r>
              <a:rPr lang="ko-KR" altLang="en-US" sz="1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 </a:t>
            </a:r>
            <a:r>
              <a:rPr lang="en-US" altLang="ko-KR" sz="1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sampling</a:t>
            </a:r>
            <a:br>
              <a:rPr lang="ko-KR" sz="1900" dirty="0"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</a:br>
            <a:endParaRPr sz="1900" dirty="0">
              <a:highlight>
                <a:srgbClr val="FFFF00"/>
              </a:highlight>
              <a:latin typeface="NanumGothic" panose="020D0604000000000000" pitchFamily="34" charset="-127"/>
              <a:ea typeface="NanumGothic" panose="020D0604000000000000" pitchFamily="34" charset="-127"/>
              <a:cs typeface="Open Sans"/>
              <a:sym typeface="Open Sans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Char char="-"/>
            </a:pPr>
            <a:r>
              <a:rPr lang="ko-KR" sz="19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 </a:t>
            </a:r>
            <a:r>
              <a:rPr lang="ko-KR" sz="1900" dirty="0" err="1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target</a:t>
            </a:r>
            <a:r>
              <a:rPr lang="ko-KR" sz="19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 클래스 13개 중 가장 많은 클래스의 수와 가장 적은 클래스의 수의 큰 차이</a:t>
            </a:r>
            <a:br>
              <a:rPr lang="ko-KR" sz="19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</a:br>
            <a:r>
              <a:rPr lang="ko-KR" sz="19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 (최대 936, 최소 12)</a:t>
            </a:r>
            <a:endParaRPr sz="1900" dirty="0">
              <a:solidFill>
                <a:srgbClr val="595959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Open Sans"/>
              <a:sym typeface="Open Sans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Char char="-"/>
            </a:pPr>
            <a:r>
              <a:rPr lang="ko-KR" sz="19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SMOTE </a:t>
            </a:r>
            <a:r>
              <a:rPr lang="ko-KR" sz="1900" dirty="0" err="1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oversampling</a:t>
            </a:r>
            <a:r>
              <a:rPr lang="ko-KR" sz="19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 진행 13개 클래스 936개씩 맞춤</a:t>
            </a:r>
            <a:endParaRPr sz="1900" dirty="0">
              <a:solidFill>
                <a:srgbClr val="595959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Open Sans"/>
              <a:sym typeface="Open Sans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Char char="-"/>
            </a:pPr>
            <a:r>
              <a:rPr lang="ko-KR" sz="19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 1차 모델 사용</a:t>
            </a:r>
            <a:br>
              <a:rPr lang="ko-KR" sz="19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</a:br>
            <a:endParaRPr sz="1900" dirty="0">
              <a:solidFill>
                <a:srgbClr val="595959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9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Wingdings" pitchFamily="2" charset="2"/>
              </a:rPr>
              <a:t></a:t>
            </a:r>
            <a:r>
              <a:rPr lang="ko-KR" altLang="en-US" sz="19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 </a:t>
            </a:r>
            <a:r>
              <a:rPr lang="ko-KR" sz="1900" b="1" dirty="0" err="1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RandomForest</a:t>
            </a:r>
            <a:r>
              <a:rPr lang="ko-KR" sz="19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 모델 </a:t>
            </a:r>
            <a:r>
              <a:rPr lang="ko-KR" sz="1900" b="1" dirty="0" err="1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recall</a:t>
            </a:r>
            <a:r>
              <a:rPr lang="ko-KR" sz="19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 39%로 가장 높았으나,  </a:t>
            </a:r>
            <a:r>
              <a:rPr lang="ko-KR" sz="1900" b="1" dirty="0" err="1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accuracy</a:t>
            </a:r>
            <a:r>
              <a:rPr lang="ko-KR" sz="19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 점수  </a:t>
            </a:r>
            <a:br>
              <a:rPr lang="ko-KR" sz="19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</a:br>
            <a:r>
              <a:rPr lang="ko-KR" sz="1900" b="1" dirty="0" err="1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mean_train_score</a:t>
            </a:r>
            <a:r>
              <a:rPr lang="ko-KR" sz="19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 = 73%,  </a:t>
            </a:r>
            <a:r>
              <a:rPr lang="ko-KR" sz="1900" b="1" dirty="0" err="1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mean_test_score</a:t>
            </a:r>
            <a:r>
              <a:rPr lang="ko-KR" sz="19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= 64%,  </a:t>
            </a:r>
            <a:r>
              <a:rPr lang="ko-KR" sz="1900" b="1" dirty="0" err="1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test_predict</a:t>
            </a:r>
            <a:r>
              <a:rPr lang="ko-KR" sz="19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 = 37%  </a:t>
            </a:r>
            <a:r>
              <a:rPr lang="ko-KR" sz="1900" b="1" dirty="0" err="1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과적합</a:t>
            </a:r>
            <a:r>
              <a:rPr lang="ko-KR" sz="19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 판단</a:t>
            </a:r>
            <a:endParaRPr sz="1900" b="1" dirty="0">
              <a:solidFill>
                <a:srgbClr val="595959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Open Sans"/>
              <a:sym typeface="Open San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 dirty="0">
              <a:latin typeface="NanumGothic" panose="020D0604000000000000" pitchFamily="34" charset="-127"/>
              <a:ea typeface="NanumGothic" panose="020D0604000000000000" pitchFamily="34" charset="-127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 dirty="0">
              <a:latin typeface="NanumGothic" panose="020D0604000000000000" pitchFamily="34" charset="-127"/>
              <a:ea typeface="NanumGothic" panose="020D0604000000000000" pitchFamily="34" charset="-127"/>
              <a:cs typeface="Open Sans"/>
              <a:sym typeface="Open Sans"/>
            </a:endParaRPr>
          </a:p>
          <a:p>
            <a:pPr marL="107950" indent="0">
              <a:buClr>
                <a:srgbClr val="000000"/>
              </a:buClr>
              <a:buSzPts val="1900"/>
              <a:buNone/>
            </a:pPr>
            <a:r>
              <a:rPr lang="en-US" altLang="ko-KR" sz="1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3</a:t>
            </a:r>
            <a:r>
              <a:rPr lang="ko-KR" altLang="en-US" sz="1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차 </a:t>
            </a:r>
            <a:r>
              <a:rPr lang="en-US" altLang="ko-KR" sz="1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: raw</a:t>
            </a:r>
            <a:r>
              <a:rPr lang="ko-KR" altLang="en-US" sz="1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 </a:t>
            </a:r>
            <a:r>
              <a:rPr lang="en-US" altLang="ko-KR" sz="1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data</a:t>
            </a:r>
            <a:r>
              <a:rPr lang="ko-KR" altLang="en-US" sz="1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 </a:t>
            </a:r>
            <a:r>
              <a:rPr lang="en-US" altLang="ko-KR" sz="1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+ </a:t>
            </a:r>
            <a:r>
              <a:rPr lang="en-US" altLang="ko-KR" sz="1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XGboost</a:t>
            </a:r>
            <a:r>
              <a:rPr lang="en-US" altLang="ko-KR" sz="1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, SVM </a:t>
            </a:r>
            <a:r>
              <a:rPr lang="ko-KR" altLang="en-US" sz="1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모델 비교</a:t>
            </a:r>
            <a:endParaRPr sz="1900" b="1" dirty="0">
              <a:solidFill>
                <a:schemeClr val="tx1">
                  <a:lumMod val="50000"/>
                  <a:lumOff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latin typeface="NanumGothic" panose="020D0604000000000000" pitchFamily="34" charset="-127"/>
              <a:ea typeface="NanumGothic" panose="020D0604000000000000" pitchFamily="34" charset="-127"/>
              <a:cs typeface="Open Sans"/>
              <a:sym typeface="Open Sans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Char char="-"/>
            </a:pPr>
            <a:r>
              <a:rPr lang="ko-KR" sz="1900" dirty="0" err="1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raw_data로</a:t>
            </a:r>
            <a:r>
              <a:rPr lang="ko-KR" sz="19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 진행</a:t>
            </a:r>
            <a:endParaRPr sz="1900" dirty="0">
              <a:solidFill>
                <a:srgbClr val="595959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Open Sans"/>
              <a:sym typeface="Open Sans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Char char="-"/>
            </a:pPr>
            <a:r>
              <a:rPr lang="ko-KR" sz="19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각 모델 </a:t>
            </a:r>
            <a:r>
              <a:rPr lang="ko-KR" sz="1900" dirty="0" err="1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hyper</a:t>
            </a:r>
            <a:r>
              <a:rPr lang="ko-KR" sz="19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 </a:t>
            </a:r>
            <a:r>
              <a:rPr lang="ko-KR" sz="1900" dirty="0" err="1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parameter</a:t>
            </a:r>
            <a:r>
              <a:rPr lang="ko-KR" sz="19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 적용하여 성능 비교</a:t>
            </a:r>
            <a:endParaRPr sz="1900" dirty="0">
              <a:solidFill>
                <a:srgbClr val="595959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Open Sans"/>
              <a:sym typeface="Open Sans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Char char="-"/>
            </a:pPr>
            <a:r>
              <a:rPr lang="ko-KR" sz="19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2차 모델과 전체 스코어 비교 </a:t>
            </a:r>
            <a:endParaRPr sz="1900" dirty="0">
              <a:solidFill>
                <a:srgbClr val="595959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900" dirty="0"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</a:br>
            <a:endParaRPr sz="1900" dirty="0">
              <a:latin typeface="NanumGothic" panose="020D0604000000000000" pitchFamily="34" charset="-127"/>
              <a:ea typeface="NanumGothic" panose="020D0604000000000000" pitchFamily="34" charset="-127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latin typeface="NanumGothic" panose="020D0604000000000000" pitchFamily="34" charset="-127"/>
              <a:ea typeface="NanumGothic" panose="020D0604000000000000" pitchFamily="34" charset="-127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latin typeface="NanumGothic" panose="020D0604000000000000" pitchFamily="34" charset="-127"/>
              <a:ea typeface="NanumGothic" panose="020D0604000000000000" pitchFamily="34" charset="-127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latin typeface="NanumGothic" panose="020D0604000000000000" pitchFamily="34" charset="-127"/>
              <a:ea typeface="NanumGothic" panose="020D0604000000000000" pitchFamily="34" charset="-127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latin typeface="NanumGothic" panose="020D0604000000000000" pitchFamily="34" charset="-127"/>
              <a:ea typeface="NanumGothic" panose="020D0604000000000000" pitchFamily="34" charset="-127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900" dirty="0"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</a:br>
            <a:endParaRPr sz="1900" dirty="0">
              <a:latin typeface="NanumGothic" panose="020D0604000000000000" pitchFamily="34" charset="-127"/>
              <a:ea typeface="NanumGothic" panose="020D0604000000000000" pitchFamily="34" charset="-127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 dirty="0">
              <a:latin typeface="NanumGothic" panose="020D0604000000000000" pitchFamily="34" charset="-127"/>
              <a:ea typeface="NanumGothic" panose="020D0604000000000000" pitchFamily="34" charset="-127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 dirty="0">
              <a:latin typeface="NanumGothic" panose="020D0604000000000000" pitchFamily="34" charset="-127"/>
              <a:ea typeface="NanumGothic" panose="020D0604000000000000" pitchFamily="34" charset="-127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dirty="0"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       </a:t>
            </a:r>
            <a:endParaRPr sz="1900" dirty="0">
              <a:latin typeface="NanumGothic" panose="020D0604000000000000" pitchFamily="34" charset="-127"/>
              <a:ea typeface="NanumGothic" panose="020D0604000000000000" pitchFamily="34" charset="-127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latin typeface="NanumGothic" panose="020D0604000000000000" pitchFamily="34" charset="-127"/>
              <a:ea typeface="NanumGothic" panose="020D0604000000000000" pitchFamily="34" charset="-127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latin typeface="NanumGothic" panose="020D0604000000000000" pitchFamily="34" charset="-127"/>
              <a:ea typeface="NanumGothic" panose="020D0604000000000000" pitchFamily="34" charset="-127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latin typeface="NanumGothic" panose="020D0604000000000000" pitchFamily="34" charset="-127"/>
              <a:ea typeface="NanumGothic" panose="020D0604000000000000" pitchFamily="34" charset="-127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latin typeface="NanumGothic" panose="020D0604000000000000" pitchFamily="34" charset="-127"/>
              <a:ea typeface="NanumGothic" panose="020D0604000000000000" pitchFamily="34" charset="-127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latin typeface="NanumGothic" panose="020D0604000000000000" pitchFamily="34" charset="-127"/>
              <a:ea typeface="NanumGothic" panose="020D0604000000000000" pitchFamily="34" charset="-127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900" dirty="0"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</a:br>
            <a:endParaRPr sz="1900" dirty="0">
              <a:latin typeface="NanumGothic" panose="020D0604000000000000" pitchFamily="34" charset="-127"/>
              <a:ea typeface="NanumGothic" panose="020D0604000000000000" pitchFamily="34" charset="-127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 dirty="0">
              <a:latin typeface="NanumGothic" panose="020D0604000000000000" pitchFamily="34" charset="-127"/>
              <a:ea typeface="NanumGothic" panose="020D0604000000000000" pitchFamily="34" charset="-127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90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</a:br>
            <a:endParaRPr sz="1900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90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</a:br>
            <a:endParaRPr sz="1900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Open Sans"/>
              <a:sym typeface="Open Sans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1A3D19C8-74D7-E871-5AF5-05125720FF07}"/>
              </a:ext>
            </a:extLst>
          </p:cNvPr>
          <p:cNvSpPr txBox="1"/>
          <p:nvPr/>
        </p:nvSpPr>
        <p:spPr>
          <a:xfrm>
            <a:off x="1016000" y="1216702"/>
            <a:ext cx="121666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1)</a:t>
            </a:r>
            <a:r>
              <a:rPr lang="ko-KR" altLang="en-US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altLang="ko-KR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Modeling </a:t>
            </a:r>
            <a:r>
              <a:rPr lang="ko-KR" altLang="en-US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프로세스 </a:t>
            </a:r>
            <a:r>
              <a:rPr lang="en-US" altLang="ko-KR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: </a:t>
            </a:r>
            <a:r>
              <a:rPr lang="ko-KR" altLang="en-US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포도 품종 </a:t>
            </a:r>
            <a:r>
              <a:rPr lang="en-US" altLang="ko-KR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+ </a:t>
            </a:r>
            <a:r>
              <a:rPr lang="ko-KR" altLang="en-US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토양 특성 데이터</a:t>
            </a:r>
            <a:endParaRPr lang="ko-KR" altLang="en-US" sz="4000" b="1" u="none" strike="noStrike" dirty="0">
              <a:solidFill>
                <a:srgbClr val="595959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B4DFAF-4107-92B1-6489-02DD2DD7A984}"/>
              </a:ext>
            </a:extLst>
          </p:cNvPr>
          <p:cNvSpPr/>
          <p:nvPr/>
        </p:nvSpPr>
        <p:spPr>
          <a:xfrm>
            <a:off x="11570200" y="2288651"/>
            <a:ext cx="5334000" cy="68035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B7F8D2-0F88-868B-6752-94B7AC3669D3}"/>
              </a:ext>
            </a:extLst>
          </p:cNvPr>
          <p:cNvGrpSpPr/>
          <p:nvPr/>
        </p:nvGrpSpPr>
        <p:grpSpPr>
          <a:xfrm>
            <a:off x="11879234" y="2369108"/>
            <a:ext cx="4715933" cy="461665"/>
            <a:chOff x="1026934" y="3086100"/>
            <a:chExt cx="10936466" cy="46166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291944-4F9B-B66B-157B-6679A1AD4741}"/>
                </a:ext>
              </a:extLst>
            </p:cNvPr>
            <p:cNvSpPr txBox="1"/>
            <p:nvPr/>
          </p:nvSpPr>
          <p:spPr>
            <a:xfrm>
              <a:off x="5302246" y="3086100"/>
              <a:ext cx="25843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성능 비교</a:t>
              </a:r>
              <a:endParaRPr lang="en-KR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4CA3CA6-8EEC-F91F-3186-6C1C2F13F65E}"/>
                </a:ext>
              </a:extLst>
            </p:cNvPr>
            <p:cNvCxnSpPr>
              <a:cxnSpLocks/>
            </p:cNvCxnSpPr>
            <p:nvPr/>
          </p:nvCxnSpPr>
          <p:spPr>
            <a:xfrm>
              <a:off x="1026934" y="3547765"/>
              <a:ext cx="1093646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D37C6B1-EC81-45CA-3963-8E6D8BB0DC10}"/>
              </a:ext>
            </a:extLst>
          </p:cNvPr>
          <p:cNvGrpSpPr/>
          <p:nvPr/>
        </p:nvGrpSpPr>
        <p:grpSpPr>
          <a:xfrm>
            <a:off x="11846998" y="3362656"/>
            <a:ext cx="4863917" cy="1992086"/>
            <a:chOff x="12011598" y="3367760"/>
            <a:chExt cx="4863917" cy="1992086"/>
          </a:xfrm>
        </p:grpSpPr>
        <p:pic>
          <p:nvPicPr>
            <p:cNvPr id="1012" name="Google Shape;1012;g2ee23c4c584_0_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011598" y="3367760"/>
              <a:ext cx="4863917" cy="19920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4" name="Google Shape;1014;g2ee23c4c584_0_4"/>
            <p:cNvSpPr/>
            <p:nvPr/>
          </p:nvSpPr>
          <p:spPr>
            <a:xfrm>
              <a:off x="12112953" y="4537257"/>
              <a:ext cx="4673908" cy="561444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  <p:sp>
          <p:nvSpPr>
            <p:cNvPr id="1015" name="Google Shape;1015;g2ee23c4c584_0_4"/>
            <p:cNvSpPr/>
            <p:nvPr/>
          </p:nvSpPr>
          <p:spPr>
            <a:xfrm>
              <a:off x="12113791" y="3957385"/>
              <a:ext cx="4673908" cy="286808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</p:grpSp>
      <p:pic>
        <p:nvPicPr>
          <p:cNvPr id="1016" name="Google Shape;1016;g2ee23c4c584_0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46998" y="5951989"/>
            <a:ext cx="4863918" cy="291167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9249BC-C87A-9BCD-DE36-37408181AC76}"/>
              </a:ext>
            </a:extLst>
          </p:cNvPr>
          <p:cNvSpPr txBox="1"/>
          <p:nvPr/>
        </p:nvSpPr>
        <p:spPr>
          <a:xfrm>
            <a:off x="11846998" y="2996434"/>
            <a:ext cx="22541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성능 우수 모델 확인</a:t>
            </a:r>
            <a:endParaRPr lang="en-KR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9AF76E-A432-ECEE-1745-4B867373FC28}"/>
              </a:ext>
            </a:extLst>
          </p:cNvPr>
          <p:cNvSpPr txBox="1"/>
          <p:nvPr/>
        </p:nvSpPr>
        <p:spPr>
          <a:xfrm>
            <a:off x="11846998" y="5528276"/>
            <a:ext cx="18737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Recall </a:t>
            </a:r>
            <a:r>
              <a:rPr lang="ko-KR" altLang="en-US" sz="1600" dirty="0"/>
              <a:t>점수 비교</a:t>
            </a:r>
            <a:endParaRPr lang="en-KR" sz="1600" dirty="0"/>
          </a:p>
        </p:txBody>
      </p:sp>
      <p:pic>
        <p:nvPicPr>
          <p:cNvPr id="15" name="Google Shape;1021;p16">
            <a:extLst>
              <a:ext uri="{FF2B5EF4-FFF2-40B4-BE49-F238E27FC236}">
                <a16:creationId xmlns:a16="http://schemas.microsoft.com/office/drawing/2014/main" id="{BBC206C5-58CD-389F-3DE6-3C52EE61E56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16000" y="9385300"/>
            <a:ext cx="16243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3ABEEE8-8FCB-FEBD-0AD0-0EE90432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C58135-6C73-EF19-8ED9-F9F5A3E9432D}"/>
              </a:ext>
            </a:extLst>
          </p:cNvPr>
          <p:cNvSpPr/>
          <p:nvPr/>
        </p:nvSpPr>
        <p:spPr>
          <a:xfrm>
            <a:off x="2485623" y="2628900"/>
            <a:ext cx="7798846" cy="1732304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b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0877C3-0A19-40B8-B4AF-42FE621DFCCE}"/>
              </a:ext>
            </a:extLst>
          </p:cNvPr>
          <p:cNvSpPr/>
          <p:nvPr/>
        </p:nvSpPr>
        <p:spPr>
          <a:xfrm>
            <a:off x="1052849" y="2628900"/>
            <a:ext cx="1309352" cy="173230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b="1" dirty="0">
                <a:solidFill>
                  <a:srgbClr val="595959"/>
                </a:solidFill>
              </a:rPr>
              <a:t>Step 01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BBE345-4C5F-B82F-E402-DE80D4C4CBA7}"/>
              </a:ext>
            </a:extLst>
          </p:cNvPr>
          <p:cNvSpPr/>
          <p:nvPr/>
        </p:nvSpPr>
        <p:spPr>
          <a:xfrm>
            <a:off x="2485623" y="4653945"/>
            <a:ext cx="7798846" cy="190529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b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ED1A9C-1325-397F-E5F3-12CA0BF745F2}"/>
              </a:ext>
            </a:extLst>
          </p:cNvPr>
          <p:cNvSpPr/>
          <p:nvPr/>
        </p:nvSpPr>
        <p:spPr>
          <a:xfrm>
            <a:off x="1052849" y="4653945"/>
            <a:ext cx="1309352" cy="190529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b="1" dirty="0">
                <a:solidFill>
                  <a:srgbClr val="595959"/>
                </a:solidFill>
              </a:rPr>
              <a:t>Step 02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EAF84BA-2C34-1700-DCB9-0ADA2989FA3A}"/>
              </a:ext>
            </a:extLst>
          </p:cNvPr>
          <p:cNvSpPr/>
          <p:nvPr/>
        </p:nvSpPr>
        <p:spPr>
          <a:xfrm>
            <a:off x="2485623" y="6860008"/>
            <a:ext cx="7798846" cy="1732304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b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0F07EA7-B9C2-1BC5-1476-6782236D5DAD}"/>
              </a:ext>
            </a:extLst>
          </p:cNvPr>
          <p:cNvSpPr/>
          <p:nvPr/>
        </p:nvSpPr>
        <p:spPr>
          <a:xfrm>
            <a:off x="1052849" y="6860008"/>
            <a:ext cx="1309352" cy="173230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b="1" dirty="0">
                <a:solidFill>
                  <a:srgbClr val="595959"/>
                </a:solidFill>
              </a:rPr>
              <a:t>Step 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43F6CA-7A38-9CA2-7857-368772A064D9}"/>
              </a:ext>
            </a:extLst>
          </p:cNvPr>
          <p:cNvSpPr txBox="1"/>
          <p:nvPr/>
        </p:nvSpPr>
        <p:spPr>
          <a:xfrm>
            <a:off x="2590800" y="2750490"/>
            <a:ext cx="27382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b="1" dirty="0">
                <a:solidFill>
                  <a:srgbClr val="595959"/>
                </a:solidFill>
              </a:rPr>
              <a:t>RAW </a:t>
            </a:r>
            <a:r>
              <a:rPr lang="ko-KR" altLang="en-US" sz="1600" b="1" dirty="0">
                <a:solidFill>
                  <a:srgbClr val="595959"/>
                </a:solidFill>
              </a:rPr>
              <a:t>데이터 기반 모델 생성</a:t>
            </a:r>
            <a:endParaRPr lang="en-KR" sz="1600" b="1" dirty="0">
              <a:solidFill>
                <a:srgbClr val="595959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A30B96D-FB26-1FBD-541D-59FE354CEF29}"/>
              </a:ext>
            </a:extLst>
          </p:cNvPr>
          <p:cNvSpPr txBox="1"/>
          <p:nvPr/>
        </p:nvSpPr>
        <p:spPr>
          <a:xfrm>
            <a:off x="2590800" y="4759239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595959"/>
                </a:solidFill>
              </a:rPr>
              <a:t>SMOT Over Sampling</a:t>
            </a:r>
            <a:endParaRPr lang="en-KR" sz="1600" b="1" dirty="0">
              <a:solidFill>
                <a:srgbClr val="595959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15F3E1-7FA0-198A-EF72-D8101A72FBD8}"/>
              </a:ext>
            </a:extLst>
          </p:cNvPr>
          <p:cNvSpPr txBox="1"/>
          <p:nvPr/>
        </p:nvSpPr>
        <p:spPr>
          <a:xfrm>
            <a:off x="2590800" y="6961882"/>
            <a:ext cx="4725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b="1" dirty="0">
                <a:solidFill>
                  <a:srgbClr val="595959"/>
                </a:solidFill>
              </a:rPr>
              <a:t>RAW DATA STEP 1 </a:t>
            </a:r>
            <a:r>
              <a:rPr lang="ko-KR" altLang="en-US" sz="1600" b="1" dirty="0">
                <a:solidFill>
                  <a:srgbClr val="595959"/>
                </a:solidFill>
              </a:rPr>
              <a:t>모델 </a:t>
            </a:r>
            <a:r>
              <a:rPr lang="en-KR" sz="1600" b="1" dirty="0">
                <a:solidFill>
                  <a:srgbClr val="595959"/>
                </a:solidFill>
              </a:rPr>
              <a:t>+ XGBOOST &amp; SVM </a:t>
            </a:r>
            <a:r>
              <a:rPr lang="ko-KR" altLang="en-US" sz="1600" b="1" dirty="0">
                <a:solidFill>
                  <a:srgbClr val="595959"/>
                </a:solidFill>
              </a:rPr>
              <a:t>모델 비교</a:t>
            </a:r>
            <a:endParaRPr lang="en-KR" sz="1600" b="1" dirty="0">
              <a:solidFill>
                <a:srgbClr val="595959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3605F0-6471-F9B7-F0AF-91AEE7B2AE3A}"/>
              </a:ext>
            </a:extLst>
          </p:cNvPr>
          <p:cNvSpPr txBox="1"/>
          <p:nvPr/>
        </p:nvSpPr>
        <p:spPr>
          <a:xfrm>
            <a:off x="2671235" y="3081751"/>
            <a:ext cx="6201121" cy="561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Logistic Regression, </a:t>
            </a:r>
            <a:r>
              <a:rPr lang="en-US" sz="1400" dirty="0" err="1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DecisionTree</a:t>
            </a:r>
            <a:r>
              <a:rPr lang="en-US" sz="1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-US" sz="1400" dirty="0" err="1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RandomForest</a:t>
            </a:r>
            <a:r>
              <a:rPr lang="en-US" sz="1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-US" sz="1400" dirty="0" err="1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LightGBM</a:t>
            </a:r>
            <a:r>
              <a:rPr lang="en-US" sz="1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모델 생성</a:t>
            </a:r>
            <a:endParaRPr lang="en-US" altLang="ko-KR" sz="1400" dirty="0">
              <a:solidFill>
                <a:srgbClr val="59595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Hyper Parameter </a:t>
            </a:r>
            <a:r>
              <a:rPr lang="ko-KR" altLang="en-US" sz="1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및 교차검증</a:t>
            </a:r>
            <a:r>
              <a:rPr lang="en-US" altLang="ko-KR" sz="1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-US" altLang="ko-KR" sz="1400" dirty="0" err="1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StratifiedKFold</a:t>
            </a:r>
            <a:r>
              <a:rPr lang="en-US" altLang="ko-KR" sz="1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sz="1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적용</a:t>
            </a:r>
            <a:endParaRPr lang="en-KR" sz="1400" dirty="0">
              <a:solidFill>
                <a:srgbClr val="59595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1A19EE-EB33-F167-2D1E-7CECFAC55333}"/>
              </a:ext>
            </a:extLst>
          </p:cNvPr>
          <p:cNvSpPr txBox="1"/>
          <p:nvPr/>
        </p:nvSpPr>
        <p:spPr>
          <a:xfrm>
            <a:off x="2671235" y="5103378"/>
            <a:ext cx="6075766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285750" indent="-285750">
              <a:spcBef>
                <a:spcPts val="300"/>
              </a:spcBef>
              <a:buFont typeface="Arial" panose="020B0604020202020204" pitchFamily="34" charset="0"/>
              <a:buChar char="•"/>
              <a:defRPr sz="1600">
                <a:solidFill>
                  <a:srgbClr val="595959"/>
                </a:solidFill>
              </a:defRPr>
            </a:lvl1pPr>
          </a:lstStyle>
          <a:p>
            <a:r>
              <a:rPr 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Target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클래스의 데이터 불균형 존재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( 13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가지 클래스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최대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936,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최소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12)</a:t>
            </a:r>
          </a:p>
          <a:p>
            <a:r>
              <a:rPr 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SMOTE oversampling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진행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13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클래스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936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개씩 맞춤</a:t>
            </a:r>
          </a:p>
          <a:p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차 모델 사용하여 적용 여부 판단</a:t>
            </a:r>
            <a:endParaRPr lang="en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365A2CA-7C06-CACB-A622-797E5B54EE8D}"/>
              </a:ext>
            </a:extLst>
          </p:cNvPr>
          <p:cNvSpPr txBox="1"/>
          <p:nvPr/>
        </p:nvSpPr>
        <p:spPr>
          <a:xfrm>
            <a:off x="2671235" y="7306021"/>
            <a:ext cx="3957365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RAW Data </a:t>
            </a:r>
            <a:r>
              <a:rPr lang="ko-KR" altLang="en-US" sz="1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활용하여 모델 학습 진행</a:t>
            </a:r>
            <a:endParaRPr lang="en-US" altLang="ko-KR" sz="1400" dirty="0">
              <a:solidFill>
                <a:srgbClr val="59595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각 모델 </a:t>
            </a:r>
            <a:r>
              <a:rPr lang="en-US" altLang="ko-KR" sz="1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Hyper Parameter </a:t>
            </a:r>
            <a:r>
              <a:rPr lang="ko-KR" altLang="en-US" sz="1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적용하여 성능 비교</a:t>
            </a:r>
            <a:endParaRPr lang="en-US" altLang="ko-KR" sz="1400" dirty="0">
              <a:solidFill>
                <a:srgbClr val="59595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sz="1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차 모델과 전체 스코어 비교</a:t>
            </a:r>
            <a:endParaRPr lang="en-KR" sz="1400" dirty="0">
              <a:solidFill>
                <a:srgbClr val="59595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26DB1D-CFFA-5469-7BF2-28F27C96A59E}"/>
              </a:ext>
            </a:extLst>
          </p:cNvPr>
          <p:cNvSpPr txBox="1"/>
          <p:nvPr/>
        </p:nvSpPr>
        <p:spPr>
          <a:xfrm>
            <a:off x="2397913" y="5944649"/>
            <a:ext cx="76489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tx2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Wingdings" pitchFamily="2" charset="2"/>
              </a:rPr>
              <a:t></a:t>
            </a:r>
            <a:r>
              <a:rPr lang="en-US" altLang="ko-KR" sz="1400" b="1" dirty="0">
                <a:solidFill>
                  <a:schemeClr val="tx2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 </a:t>
            </a:r>
            <a:r>
              <a:rPr lang="en-US" altLang="ko-KR" sz="1400" b="1" dirty="0" err="1">
                <a:solidFill>
                  <a:schemeClr val="tx2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RandomForest</a:t>
            </a:r>
            <a:r>
              <a:rPr lang="en-US" altLang="ko-KR" sz="1400" b="1" dirty="0">
                <a:solidFill>
                  <a:schemeClr val="tx2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 </a:t>
            </a:r>
            <a:r>
              <a:rPr lang="ko-KR" altLang="en-US" sz="1400" b="1" dirty="0">
                <a:solidFill>
                  <a:schemeClr val="tx2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모델 </a:t>
            </a:r>
            <a:r>
              <a:rPr lang="en-US" altLang="ko-KR" sz="1400" b="1" dirty="0">
                <a:solidFill>
                  <a:schemeClr val="tx2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recall 39%</a:t>
            </a:r>
            <a:r>
              <a:rPr lang="ko-KR" altLang="en-US" sz="1400" b="1" dirty="0">
                <a:solidFill>
                  <a:schemeClr val="tx2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로 가장 높았으나</a:t>
            </a:r>
            <a:r>
              <a:rPr lang="en-US" altLang="ko-KR" sz="1400" b="1" dirty="0">
                <a:solidFill>
                  <a:schemeClr val="tx2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,  accuracy </a:t>
            </a:r>
            <a:r>
              <a:rPr lang="ko-KR" altLang="en-US" sz="1400" b="1" dirty="0">
                <a:solidFill>
                  <a:schemeClr val="tx2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점수  </a:t>
            </a:r>
            <a:br>
              <a:rPr lang="ko-KR" altLang="en-US" sz="1400" b="1" dirty="0">
                <a:solidFill>
                  <a:schemeClr val="tx2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</a:br>
            <a:r>
              <a:rPr lang="en-US" altLang="ko-KR" sz="1400" b="1" dirty="0" err="1">
                <a:solidFill>
                  <a:schemeClr val="tx2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mean_train_score</a:t>
            </a:r>
            <a:r>
              <a:rPr lang="en-US" altLang="ko-KR" sz="1400" b="1" dirty="0">
                <a:solidFill>
                  <a:schemeClr val="tx2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 = 73%,  </a:t>
            </a:r>
            <a:r>
              <a:rPr lang="en-US" altLang="ko-KR" sz="1400" b="1" dirty="0" err="1">
                <a:solidFill>
                  <a:schemeClr val="tx2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mean_test_score</a:t>
            </a:r>
            <a:r>
              <a:rPr lang="en-US" altLang="ko-KR" sz="1400" b="1" dirty="0">
                <a:solidFill>
                  <a:schemeClr val="tx2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= 64%,  </a:t>
            </a:r>
            <a:r>
              <a:rPr lang="en-US" altLang="ko-KR" sz="1400" b="1" dirty="0" err="1">
                <a:solidFill>
                  <a:schemeClr val="tx2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test_predict</a:t>
            </a:r>
            <a:r>
              <a:rPr lang="en-US" altLang="ko-KR" sz="1400" b="1" dirty="0">
                <a:solidFill>
                  <a:schemeClr val="tx2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 = 37%  </a:t>
            </a:r>
            <a:r>
              <a:rPr lang="ko-KR" altLang="en-US" sz="1400" b="1" dirty="0" err="1">
                <a:solidFill>
                  <a:schemeClr val="tx2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과적합</a:t>
            </a:r>
            <a:r>
              <a:rPr lang="ko-KR" altLang="en-US" sz="1400" b="1" dirty="0">
                <a:solidFill>
                  <a:schemeClr val="tx2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 판단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1951130-B5CD-DAF8-7189-ED22181F8145}"/>
              </a:ext>
            </a:extLst>
          </p:cNvPr>
          <p:cNvSpPr txBox="1"/>
          <p:nvPr/>
        </p:nvSpPr>
        <p:spPr>
          <a:xfrm>
            <a:off x="2397913" y="3665089"/>
            <a:ext cx="76489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457200" lvl="0" indent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</a:defRPr>
            </a:lvl1pPr>
          </a:lstStyle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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sym typeface="Open Sans"/>
              </a:rPr>
              <a:t> </a:t>
            </a:r>
            <a:r>
              <a:rPr lang="en-US" altLang="ko-KR" dirty="0" err="1">
                <a:solidFill>
                  <a:schemeClr val="tx2">
                    <a:lumMod val="75000"/>
                  </a:schemeClr>
                </a:solidFill>
                <a:sym typeface="Open Sans"/>
              </a:rPr>
              <a:t>LightGBM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sym typeface="Open Sans"/>
              </a:rPr>
              <a:t>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sym typeface="Open Sans"/>
              </a:rPr>
              <a:t>의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sym typeface="Open Sans"/>
              </a:rPr>
              <a:t>recall  49%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sym typeface="Open Sans"/>
              </a:rPr>
              <a:t>로 가장 높음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own Arrow 28">
            <a:extLst>
              <a:ext uri="{FF2B5EF4-FFF2-40B4-BE49-F238E27FC236}">
                <a16:creationId xmlns:a16="http://schemas.microsoft.com/office/drawing/2014/main" id="{A47F0443-5996-BDDF-E953-8339ABDF3894}"/>
              </a:ext>
            </a:extLst>
          </p:cNvPr>
          <p:cNvSpPr/>
          <p:nvPr/>
        </p:nvSpPr>
        <p:spPr>
          <a:xfrm>
            <a:off x="1375214" y="3599467"/>
            <a:ext cx="762000" cy="3753833"/>
          </a:xfrm>
          <a:prstGeom prst="downArrow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008" name="Google Shape;1008;g2ee23c4c584_0_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6000" y="952500"/>
            <a:ext cx="16243299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1A3D19C8-74D7-E871-5AF5-05125720FF07}"/>
              </a:ext>
            </a:extLst>
          </p:cNvPr>
          <p:cNvSpPr txBox="1"/>
          <p:nvPr/>
        </p:nvSpPr>
        <p:spPr>
          <a:xfrm>
            <a:off x="1016000" y="1216702"/>
            <a:ext cx="133096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2)</a:t>
            </a:r>
            <a:r>
              <a:rPr lang="ko-KR" altLang="en-US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altLang="ko-KR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Modeling </a:t>
            </a:r>
            <a:r>
              <a:rPr lang="ko-KR" altLang="en-US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프로세스 </a:t>
            </a:r>
            <a:r>
              <a:rPr lang="en-US" altLang="ko-KR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: </a:t>
            </a:r>
            <a:r>
              <a:rPr lang="ko-KR" altLang="en-US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포도 품종 </a:t>
            </a:r>
            <a:r>
              <a:rPr lang="en-US" altLang="ko-KR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, </a:t>
            </a:r>
            <a:r>
              <a:rPr lang="ko-KR" altLang="en-US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토양 특성 </a:t>
            </a:r>
            <a:r>
              <a:rPr lang="en-US" altLang="ko-KR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+ </a:t>
            </a:r>
            <a:r>
              <a:rPr lang="ko-KR" altLang="en-US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기후 데이터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B4DFAF-4107-92B1-6489-02DD2DD7A984}"/>
              </a:ext>
            </a:extLst>
          </p:cNvPr>
          <p:cNvSpPr/>
          <p:nvPr/>
        </p:nvSpPr>
        <p:spPr>
          <a:xfrm>
            <a:off x="11570200" y="2288651"/>
            <a:ext cx="5334000" cy="68035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B7F8D2-0F88-868B-6752-94B7AC3669D3}"/>
              </a:ext>
            </a:extLst>
          </p:cNvPr>
          <p:cNvGrpSpPr/>
          <p:nvPr/>
        </p:nvGrpSpPr>
        <p:grpSpPr>
          <a:xfrm>
            <a:off x="11879234" y="2369108"/>
            <a:ext cx="4715933" cy="461665"/>
            <a:chOff x="1026934" y="3086100"/>
            <a:chExt cx="10936466" cy="46166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291944-4F9B-B66B-157B-6679A1AD4741}"/>
                </a:ext>
              </a:extLst>
            </p:cNvPr>
            <p:cNvSpPr txBox="1"/>
            <p:nvPr/>
          </p:nvSpPr>
          <p:spPr>
            <a:xfrm>
              <a:off x="5302246" y="3086100"/>
              <a:ext cx="25843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성능 비교</a:t>
              </a:r>
              <a:endParaRPr lang="en-KR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4CA3CA6-8EEC-F91F-3186-6C1C2F13F65E}"/>
                </a:ext>
              </a:extLst>
            </p:cNvPr>
            <p:cNvCxnSpPr>
              <a:cxnSpLocks/>
            </p:cNvCxnSpPr>
            <p:nvPr/>
          </p:nvCxnSpPr>
          <p:spPr>
            <a:xfrm>
              <a:off x="1026934" y="3547765"/>
              <a:ext cx="1093646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09249BC-C87A-9BCD-DE36-37408181AC76}"/>
              </a:ext>
            </a:extLst>
          </p:cNvPr>
          <p:cNvSpPr txBox="1"/>
          <p:nvPr/>
        </p:nvSpPr>
        <p:spPr>
          <a:xfrm>
            <a:off x="11846998" y="2996434"/>
            <a:ext cx="22541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성능 우수 모델 확인</a:t>
            </a:r>
            <a:endParaRPr lang="en-KR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9AF76E-A432-ECEE-1745-4B867373FC28}"/>
              </a:ext>
            </a:extLst>
          </p:cNvPr>
          <p:cNvSpPr txBox="1"/>
          <p:nvPr/>
        </p:nvSpPr>
        <p:spPr>
          <a:xfrm>
            <a:off x="11846998" y="5528276"/>
            <a:ext cx="18737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Recall </a:t>
            </a:r>
            <a:r>
              <a:rPr lang="ko-KR" altLang="en-US" sz="1600" dirty="0"/>
              <a:t>점수 비교</a:t>
            </a:r>
            <a:endParaRPr lang="en-KR" sz="1600" dirty="0"/>
          </a:p>
        </p:txBody>
      </p:sp>
      <p:pic>
        <p:nvPicPr>
          <p:cNvPr id="15" name="Google Shape;1021;p16">
            <a:extLst>
              <a:ext uri="{FF2B5EF4-FFF2-40B4-BE49-F238E27FC236}">
                <a16:creationId xmlns:a16="http://schemas.microsoft.com/office/drawing/2014/main" id="{BBC206C5-58CD-389F-3DE6-3C52EE61E56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6000" y="9385300"/>
            <a:ext cx="16243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3ABEEE8-8FCB-FEBD-0AD0-0EE90432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C58135-6C73-EF19-8ED9-F9F5A3E9432D}"/>
              </a:ext>
            </a:extLst>
          </p:cNvPr>
          <p:cNvSpPr/>
          <p:nvPr/>
        </p:nvSpPr>
        <p:spPr>
          <a:xfrm>
            <a:off x="2485623" y="2628900"/>
            <a:ext cx="7798846" cy="1732304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b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0877C3-0A19-40B8-B4AF-42FE621DFCCE}"/>
              </a:ext>
            </a:extLst>
          </p:cNvPr>
          <p:cNvSpPr/>
          <p:nvPr/>
        </p:nvSpPr>
        <p:spPr>
          <a:xfrm>
            <a:off x="1052849" y="2628900"/>
            <a:ext cx="1309352" cy="173230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b="1" dirty="0">
                <a:solidFill>
                  <a:srgbClr val="595959"/>
                </a:solidFill>
              </a:rPr>
              <a:t>Step 01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BBE345-4C5F-B82F-E402-DE80D4C4CBA7}"/>
              </a:ext>
            </a:extLst>
          </p:cNvPr>
          <p:cNvSpPr/>
          <p:nvPr/>
        </p:nvSpPr>
        <p:spPr>
          <a:xfrm>
            <a:off x="2485623" y="4653945"/>
            <a:ext cx="7798846" cy="190529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b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ED1A9C-1325-397F-E5F3-12CA0BF745F2}"/>
              </a:ext>
            </a:extLst>
          </p:cNvPr>
          <p:cNvSpPr/>
          <p:nvPr/>
        </p:nvSpPr>
        <p:spPr>
          <a:xfrm>
            <a:off x="1052849" y="4653945"/>
            <a:ext cx="1309352" cy="190529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b="1" dirty="0">
                <a:solidFill>
                  <a:srgbClr val="595959"/>
                </a:solidFill>
              </a:rPr>
              <a:t>Step 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43F6CA-7A38-9CA2-7857-368772A064D9}"/>
              </a:ext>
            </a:extLst>
          </p:cNvPr>
          <p:cNvSpPr txBox="1"/>
          <p:nvPr/>
        </p:nvSpPr>
        <p:spPr>
          <a:xfrm>
            <a:off x="2590800" y="2750490"/>
            <a:ext cx="27382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b="1" dirty="0">
                <a:solidFill>
                  <a:srgbClr val="595959"/>
                </a:solidFill>
              </a:rPr>
              <a:t>RAW </a:t>
            </a:r>
            <a:r>
              <a:rPr lang="ko-KR" altLang="en-US" sz="1600" b="1" dirty="0">
                <a:solidFill>
                  <a:srgbClr val="595959"/>
                </a:solidFill>
              </a:rPr>
              <a:t>데이터 기반 모델 생성</a:t>
            </a:r>
            <a:endParaRPr lang="en-KR" sz="1600" b="1" dirty="0">
              <a:solidFill>
                <a:srgbClr val="595959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A30B96D-FB26-1FBD-541D-59FE354CEF29}"/>
              </a:ext>
            </a:extLst>
          </p:cNvPr>
          <p:cNvSpPr txBox="1"/>
          <p:nvPr/>
        </p:nvSpPr>
        <p:spPr>
          <a:xfrm>
            <a:off x="2590800" y="4759239"/>
            <a:ext cx="3223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b="1" dirty="0">
                <a:solidFill>
                  <a:srgbClr val="595959"/>
                </a:solidFill>
              </a:rPr>
              <a:t>RAW DATA STEP 1 </a:t>
            </a:r>
            <a:r>
              <a:rPr lang="ko-KR" altLang="en-US" sz="1600" b="1" dirty="0">
                <a:solidFill>
                  <a:srgbClr val="595959"/>
                </a:solidFill>
              </a:rPr>
              <a:t>모델 </a:t>
            </a:r>
            <a:r>
              <a:rPr lang="en-KR" sz="1600" b="1" dirty="0">
                <a:solidFill>
                  <a:srgbClr val="595959"/>
                </a:solidFill>
              </a:rPr>
              <a:t>+ XGBOOST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3605F0-6471-F9B7-F0AF-91AEE7B2AE3A}"/>
              </a:ext>
            </a:extLst>
          </p:cNvPr>
          <p:cNvSpPr txBox="1"/>
          <p:nvPr/>
        </p:nvSpPr>
        <p:spPr>
          <a:xfrm>
            <a:off x="2671235" y="3081751"/>
            <a:ext cx="6201121" cy="561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Logistic Regression, </a:t>
            </a:r>
            <a:r>
              <a:rPr lang="en-US" sz="1400" dirty="0" err="1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DecisionTree</a:t>
            </a:r>
            <a:r>
              <a:rPr lang="en-US" sz="1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-US" sz="1400" dirty="0" err="1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RandomForest</a:t>
            </a:r>
            <a:r>
              <a:rPr lang="en-US" sz="1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-US" sz="1400" dirty="0" err="1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LightGBM</a:t>
            </a:r>
            <a:r>
              <a:rPr lang="en-US" sz="1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모델 생성</a:t>
            </a:r>
            <a:endParaRPr lang="en-US" altLang="ko-KR" sz="1400" dirty="0">
              <a:solidFill>
                <a:srgbClr val="59595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Hyper Parameter </a:t>
            </a:r>
            <a:r>
              <a:rPr lang="ko-KR" altLang="en-US" sz="1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및 교차검증</a:t>
            </a:r>
            <a:r>
              <a:rPr lang="en-US" altLang="ko-KR" sz="1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-US" altLang="ko-KR" sz="1400" dirty="0" err="1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StratifiedKFold</a:t>
            </a:r>
            <a:r>
              <a:rPr lang="en-US" altLang="ko-KR" sz="1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sz="1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적용</a:t>
            </a:r>
            <a:endParaRPr lang="en-KR" sz="1400" dirty="0">
              <a:solidFill>
                <a:srgbClr val="59595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1A19EE-EB33-F167-2D1E-7CECFAC55333}"/>
              </a:ext>
            </a:extLst>
          </p:cNvPr>
          <p:cNvSpPr txBox="1"/>
          <p:nvPr/>
        </p:nvSpPr>
        <p:spPr>
          <a:xfrm>
            <a:off x="2671235" y="5103378"/>
            <a:ext cx="4121641" cy="777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285750" indent="-285750">
              <a:spcBef>
                <a:spcPts val="300"/>
              </a:spcBef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r>
              <a:rPr lang="en-US" altLang="ko-KR">
                <a:sym typeface="Open Sans"/>
              </a:rPr>
              <a:t>RAW data</a:t>
            </a:r>
            <a:r>
              <a:rPr lang="ko-KR" altLang="en-US" dirty="0">
                <a:sym typeface="Open Sans"/>
              </a:rPr>
              <a:t>로 진행</a:t>
            </a:r>
          </a:p>
          <a:p>
            <a:r>
              <a:rPr lang="ko-KR" altLang="en-US" dirty="0">
                <a:sym typeface="Open Sans"/>
              </a:rPr>
              <a:t>각 </a:t>
            </a:r>
            <a:r>
              <a:rPr lang="ko-KR" altLang="en-US">
                <a:sym typeface="Open Sans"/>
              </a:rPr>
              <a:t>모델 </a:t>
            </a:r>
            <a:r>
              <a:rPr lang="en-US" altLang="ko-KR" dirty="0">
                <a:sym typeface="Open Sans"/>
              </a:rPr>
              <a:t>hyper </a:t>
            </a:r>
            <a:r>
              <a:rPr lang="en-US" altLang="ko-KR">
                <a:sym typeface="Open Sans"/>
              </a:rPr>
              <a:t>parameter </a:t>
            </a:r>
            <a:r>
              <a:rPr lang="ko-KR" altLang="en-US" dirty="0">
                <a:sym typeface="Open Sans"/>
              </a:rPr>
              <a:t>적용하여 성능 비교</a:t>
            </a:r>
          </a:p>
          <a:p>
            <a:r>
              <a:rPr lang="en-US" altLang="ko-KR">
                <a:sym typeface="Open Sans"/>
              </a:rPr>
              <a:t>1</a:t>
            </a:r>
            <a:r>
              <a:rPr lang="ko-KR" altLang="en-US" dirty="0">
                <a:sym typeface="Open Sans"/>
              </a:rPr>
              <a:t>차 모델과 전체 스코어 비교 </a:t>
            </a:r>
            <a:endParaRPr lang="en-KR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26DB1D-CFFA-5469-7BF2-28F27C96A59E}"/>
              </a:ext>
            </a:extLst>
          </p:cNvPr>
          <p:cNvSpPr txBox="1"/>
          <p:nvPr/>
        </p:nvSpPr>
        <p:spPr>
          <a:xfrm>
            <a:off x="2397913" y="5944649"/>
            <a:ext cx="76489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Wingdings" pitchFamily="2" charset="2"/>
              </a:rPr>
              <a:t>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Recall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점수 우수 모델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: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Decision Tree, Light GBM, </a:t>
            </a:r>
            <a:r>
              <a:rPr lang="en-US" altLang="ko-KR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XGBoost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 (47% ~ 60%)</a:t>
            </a:r>
            <a:b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</a:b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Wingdings" pitchFamily="2" charset="2"/>
              </a:rPr>
              <a:t> Phase 1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Wingdings" pitchFamily="2" charset="2"/>
              </a:rPr>
              <a:t>에서 성능이 비교적 향상되었으며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Wingdings" pitchFamily="2" charset="2"/>
              </a:rPr>
              <a:t>,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Wingdings" pitchFamily="2" charset="2"/>
              </a:rPr>
              <a:t> 동일 모델에서 성능이 높게 나타남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Open Sans"/>
              <a:sym typeface="Open San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1951130-B5CD-DAF8-7189-ED22181F8145}"/>
              </a:ext>
            </a:extLst>
          </p:cNvPr>
          <p:cNvSpPr txBox="1"/>
          <p:nvPr/>
        </p:nvSpPr>
        <p:spPr>
          <a:xfrm>
            <a:off x="2397913" y="3665089"/>
            <a:ext cx="76489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457200" lvl="0" indent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</a:defRPr>
            </a:lvl1pPr>
          </a:lstStyle>
          <a:p>
            <a:r>
              <a:rPr lang="en-US" altLang="ko-KR" dirty="0">
                <a:sym typeface="Wingdings" pitchFamily="2" charset="2"/>
              </a:rPr>
              <a:t></a:t>
            </a:r>
            <a:r>
              <a:rPr lang="en-US" altLang="ko-KR" dirty="0">
                <a:sym typeface="Open Sans"/>
              </a:rPr>
              <a:t> </a:t>
            </a:r>
            <a:r>
              <a:rPr lang="en-US" altLang="ko-KR" dirty="0" err="1">
                <a:sym typeface="Open Sans"/>
              </a:rPr>
              <a:t>LightGBM</a:t>
            </a:r>
            <a:r>
              <a:rPr lang="en-US" altLang="ko-KR" dirty="0">
                <a:sym typeface="Open Sans"/>
              </a:rPr>
              <a:t> </a:t>
            </a:r>
            <a:r>
              <a:rPr lang="ko-KR" altLang="en-US" dirty="0">
                <a:sym typeface="Open Sans"/>
              </a:rPr>
              <a:t>의 </a:t>
            </a:r>
            <a:r>
              <a:rPr lang="en-US" altLang="ko-KR" dirty="0">
                <a:sym typeface="Open Sans"/>
              </a:rPr>
              <a:t>recall  60%</a:t>
            </a:r>
            <a:r>
              <a:rPr lang="ko-KR" altLang="en-US" dirty="0">
                <a:sym typeface="Open Sans"/>
              </a:rPr>
              <a:t>로 가장 높음</a:t>
            </a:r>
          </a:p>
        </p:txBody>
      </p:sp>
      <p:pic>
        <p:nvPicPr>
          <p:cNvPr id="3" name="Google Shape;1012;g2ee23c4c584_0_4">
            <a:extLst>
              <a:ext uri="{FF2B5EF4-FFF2-40B4-BE49-F238E27FC236}">
                <a16:creationId xmlns:a16="http://schemas.microsoft.com/office/drawing/2014/main" id="{C6B00906-7A35-8344-F53C-A150888D467D}"/>
              </a:ext>
            </a:extLst>
          </p:cNvPr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24164" y="3409278"/>
            <a:ext cx="4863917" cy="1480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016;g2ee23c4c584_0_4">
            <a:extLst>
              <a:ext uri="{FF2B5EF4-FFF2-40B4-BE49-F238E27FC236}">
                <a16:creationId xmlns:a16="http://schemas.microsoft.com/office/drawing/2014/main" id="{3B393550-D621-9165-9A37-FB20462FB2CE}"/>
              </a:ext>
            </a:extLst>
          </p:cNvPr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04191" y="5963648"/>
            <a:ext cx="4751624" cy="291167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015;g2ee23c4c584_0_4">
            <a:extLst>
              <a:ext uri="{FF2B5EF4-FFF2-40B4-BE49-F238E27FC236}">
                <a16:creationId xmlns:a16="http://schemas.microsoft.com/office/drawing/2014/main" id="{52642BED-1CA1-CD9D-EA61-9B9B6A3F12E0}"/>
              </a:ext>
            </a:extLst>
          </p:cNvPr>
          <p:cNvSpPr/>
          <p:nvPr/>
        </p:nvSpPr>
        <p:spPr>
          <a:xfrm>
            <a:off x="11824163" y="3862631"/>
            <a:ext cx="4863918" cy="278894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16" name="Google Shape;1015;g2ee23c4c584_0_4">
            <a:extLst>
              <a:ext uri="{FF2B5EF4-FFF2-40B4-BE49-F238E27FC236}">
                <a16:creationId xmlns:a16="http://schemas.microsoft.com/office/drawing/2014/main" id="{3432E1F8-A0D1-9198-EB4F-F4FE85DE51FE}"/>
              </a:ext>
            </a:extLst>
          </p:cNvPr>
          <p:cNvSpPr/>
          <p:nvPr/>
        </p:nvSpPr>
        <p:spPr>
          <a:xfrm>
            <a:off x="11824163" y="4352028"/>
            <a:ext cx="4863918" cy="53757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Gothic"/>
              <a:ea typeface="NanumGothic"/>
              <a:cs typeface="NanumGothic"/>
              <a:sym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10968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1016000" y="2464353"/>
            <a:ext cx="4749800" cy="1270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DC925D41-2C09-A824-FE84-F5B009DC4818}"/>
              </a:ext>
            </a:extLst>
          </p:cNvPr>
          <p:cNvGrpSpPr/>
          <p:nvPr/>
        </p:nvGrpSpPr>
        <p:grpSpPr>
          <a:xfrm>
            <a:off x="1041400" y="2705100"/>
            <a:ext cx="5054600" cy="495853"/>
            <a:chOff x="1041400" y="3301447"/>
            <a:chExt cx="5054600" cy="495853"/>
          </a:xfrm>
        </p:grpSpPr>
        <p:sp>
          <p:nvSpPr>
            <p:cNvPr id="7" name="TextBox 7"/>
            <p:cNvSpPr txBox="1"/>
            <p:nvPr/>
          </p:nvSpPr>
          <p:spPr>
            <a:xfrm>
              <a:off x="1041400" y="3340100"/>
              <a:ext cx="18288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en-US" sz="2600" u="none" strike="noStrike" dirty="0">
                  <a:solidFill>
                    <a:srgbClr val="787878"/>
                  </a:solidFill>
                  <a:latin typeface="NanumGothic" panose="020D0604000000000000" pitchFamily="34" charset="-127"/>
                </a:rPr>
                <a:t>01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752600" y="3301447"/>
              <a:ext cx="4343400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5329"/>
                </a:lnSpc>
              </a:pPr>
              <a:r>
                <a:rPr lang="ko-KR" altLang="en-US" sz="2800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프로젝트 개요</a:t>
              </a:r>
              <a:endParaRPr lang="ko-KR" sz="2800" u="none" strike="noStrike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5" name="TextBox 3">
            <a:extLst>
              <a:ext uri="{FF2B5EF4-FFF2-40B4-BE49-F238E27FC236}">
                <a16:creationId xmlns:a16="http://schemas.microsoft.com/office/drawing/2014/main" id="{57C4DCB2-F665-1052-154F-ABE7E205BAAD}"/>
              </a:ext>
            </a:extLst>
          </p:cNvPr>
          <p:cNvSpPr txBox="1"/>
          <p:nvPr/>
        </p:nvSpPr>
        <p:spPr>
          <a:xfrm>
            <a:off x="1016000" y="1362677"/>
            <a:ext cx="111379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en-US" altLang="ko-KR" sz="5200" b="1" u="none" strike="noStrike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Table of Contents</a:t>
            </a:r>
            <a:endParaRPr lang="ko-KR" sz="5200" b="1" u="none" strike="noStrike" dirty="0">
              <a:solidFill>
                <a:srgbClr val="59595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050" name="Picture 2" descr="A Simple Guide to Burgundy Wine (with Maps) | Wine Folly">
            <a:extLst>
              <a:ext uri="{FF2B5EF4-FFF2-40B4-BE49-F238E27FC236}">
                <a16:creationId xmlns:a16="http://schemas.microsoft.com/office/drawing/2014/main" id="{24673133-A21C-DB8F-149D-4C6FE143B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2800" y="0"/>
            <a:ext cx="7012579" cy="1082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03240B-91A4-3891-7300-DDB646E80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4E2446-0E7F-E265-37E8-35454AE01D0D}"/>
              </a:ext>
            </a:extLst>
          </p:cNvPr>
          <p:cNvGrpSpPr/>
          <p:nvPr/>
        </p:nvGrpSpPr>
        <p:grpSpPr>
          <a:xfrm>
            <a:off x="1041400" y="3584083"/>
            <a:ext cx="5054600" cy="495853"/>
            <a:chOff x="1041400" y="3301447"/>
            <a:chExt cx="5054600" cy="495853"/>
          </a:xfrm>
        </p:grpSpPr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30D3D034-43AC-471B-3B97-6CB265CCFC1B}"/>
                </a:ext>
              </a:extLst>
            </p:cNvPr>
            <p:cNvSpPr txBox="1"/>
            <p:nvPr/>
          </p:nvSpPr>
          <p:spPr>
            <a:xfrm>
              <a:off x="1041400" y="3340100"/>
              <a:ext cx="18288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en-US" sz="2600" u="none" strike="noStrike" dirty="0">
                  <a:solidFill>
                    <a:srgbClr val="787878"/>
                  </a:solidFill>
                  <a:latin typeface="NanumGothic" panose="020D0604000000000000" pitchFamily="34" charset="-127"/>
                </a:rPr>
                <a:t>0</a:t>
              </a:r>
              <a:r>
                <a:rPr lang="en-US" altLang="ko-KR" sz="2600" u="none" strike="noStrike" dirty="0">
                  <a:solidFill>
                    <a:srgbClr val="787878"/>
                  </a:solidFill>
                  <a:latin typeface="NanumGothic" panose="020D0604000000000000" pitchFamily="34" charset="-127"/>
                </a:rPr>
                <a:t>2</a:t>
              </a:r>
              <a:endParaRPr lang="en-US" sz="2600" u="none" strike="noStrike" dirty="0">
                <a:solidFill>
                  <a:srgbClr val="787878"/>
                </a:solidFill>
                <a:latin typeface="NanumGothic" panose="020D0604000000000000" pitchFamily="34" charset="-127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AEAC8312-0F5B-1302-9159-3686E241F574}"/>
                </a:ext>
              </a:extLst>
            </p:cNvPr>
            <p:cNvSpPr txBox="1"/>
            <p:nvPr/>
          </p:nvSpPr>
          <p:spPr>
            <a:xfrm>
              <a:off x="1752600" y="3301447"/>
              <a:ext cx="4343400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5329"/>
                </a:lnSpc>
              </a:pPr>
              <a:r>
                <a:rPr lang="ko-KR" altLang="en-US" sz="2800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문제 정의</a:t>
              </a:r>
              <a:endParaRPr lang="ko-KR" sz="2800" u="none" strike="noStrike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71CA0E-C785-1EF8-7E4F-612391932D95}"/>
              </a:ext>
            </a:extLst>
          </p:cNvPr>
          <p:cNvGrpSpPr/>
          <p:nvPr/>
        </p:nvGrpSpPr>
        <p:grpSpPr>
          <a:xfrm>
            <a:off x="1041400" y="4463066"/>
            <a:ext cx="5054600" cy="495853"/>
            <a:chOff x="1041400" y="3301447"/>
            <a:chExt cx="5054600" cy="495853"/>
          </a:xfrm>
        </p:grpSpPr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B77540CF-E134-93DE-EDEA-56B297CD059B}"/>
                </a:ext>
              </a:extLst>
            </p:cNvPr>
            <p:cNvSpPr txBox="1"/>
            <p:nvPr/>
          </p:nvSpPr>
          <p:spPr>
            <a:xfrm>
              <a:off x="1041400" y="3340100"/>
              <a:ext cx="18288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en-US" sz="2600" u="none" strike="noStrike" dirty="0">
                  <a:solidFill>
                    <a:srgbClr val="787878"/>
                  </a:solidFill>
                  <a:latin typeface="NanumGothic" panose="020D0604000000000000" pitchFamily="34" charset="-127"/>
                </a:rPr>
                <a:t>0</a:t>
              </a:r>
              <a:r>
                <a:rPr lang="en-US" altLang="ko-KR" sz="2600" u="none" strike="noStrike" dirty="0">
                  <a:solidFill>
                    <a:srgbClr val="787878"/>
                  </a:solidFill>
                  <a:latin typeface="NanumGothic" panose="020D0604000000000000" pitchFamily="34" charset="-127"/>
                </a:rPr>
                <a:t>3</a:t>
              </a:r>
              <a:endParaRPr lang="en-US" sz="2600" u="none" strike="noStrike" dirty="0">
                <a:solidFill>
                  <a:srgbClr val="787878"/>
                </a:solidFill>
                <a:latin typeface="NanumGothic" panose="020D0604000000000000" pitchFamily="34" charset="-127"/>
              </a:endParaRP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9378C028-48E8-787E-A98C-F8878BE080FB}"/>
                </a:ext>
              </a:extLst>
            </p:cNvPr>
            <p:cNvSpPr txBox="1"/>
            <p:nvPr/>
          </p:nvSpPr>
          <p:spPr>
            <a:xfrm>
              <a:off x="1752600" y="3301447"/>
              <a:ext cx="4343400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5329"/>
                </a:lnSpc>
              </a:pPr>
              <a:r>
                <a:rPr lang="ko-KR" altLang="en-US" sz="2800" u="none" strike="noStrike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탐색적 데이터 분석</a:t>
              </a:r>
              <a:r>
                <a:rPr lang="en-US" altLang="ko-KR" sz="2800" u="none" strike="noStrike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(EDA)</a:t>
              </a:r>
              <a:endParaRPr lang="ko-KR" sz="2800" u="none" strike="noStrike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549739-5759-6099-F4B1-853353393E84}"/>
              </a:ext>
            </a:extLst>
          </p:cNvPr>
          <p:cNvGrpSpPr/>
          <p:nvPr/>
        </p:nvGrpSpPr>
        <p:grpSpPr>
          <a:xfrm>
            <a:off x="1041400" y="5342049"/>
            <a:ext cx="5054600" cy="495853"/>
            <a:chOff x="1041400" y="3301447"/>
            <a:chExt cx="5054600" cy="495853"/>
          </a:xfrm>
        </p:grpSpPr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D139BA40-F833-8C5A-A6E7-956D5AEE185C}"/>
                </a:ext>
              </a:extLst>
            </p:cNvPr>
            <p:cNvSpPr txBox="1"/>
            <p:nvPr/>
          </p:nvSpPr>
          <p:spPr>
            <a:xfrm>
              <a:off x="1041400" y="3340100"/>
              <a:ext cx="18288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en-US" sz="2600" u="none" strike="noStrike" dirty="0">
                  <a:solidFill>
                    <a:srgbClr val="787878"/>
                  </a:solidFill>
                  <a:latin typeface="NanumGothic" panose="020D0604000000000000" pitchFamily="34" charset="-127"/>
                </a:rPr>
                <a:t>0</a:t>
              </a:r>
              <a:r>
                <a:rPr lang="en-US" altLang="ko-KR" sz="2600" u="none" strike="noStrike" dirty="0">
                  <a:solidFill>
                    <a:srgbClr val="787878"/>
                  </a:solidFill>
                  <a:latin typeface="NanumGothic" panose="020D0604000000000000" pitchFamily="34" charset="-127"/>
                </a:rPr>
                <a:t>4</a:t>
              </a:r>
              <a:endParaRPr lang="en-US" sz="2600" u="none" strike="noStrike" dirty="0">
                <a:solidFill>
                  <a:srgbClr val="787878"/>
                </a:solidFill>
                <a:latin typeface="NanumGothic" panose="020D0604000000000000" pitchFamily="34" charset="-127"/>
              </a:endParaRPr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B675016F-231D-FBF6-C11B-24F9EDFEBD66}"/>
                </a:ext>
              </a:extLst>
            </p:cNvPr>
            <p:cNvSpPr txBox="1"/>
            <p:nvPr/>
          </p:nvSpPr>
          <p:spPr>
            <a:xfrm>
              <a:off x="1752600" y="3301447"/>
              <a:ext cx="4343400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5329"/>
                </a:lnSpc>
              </a:pPr>
              <a:r>
                <a:rPr lang="ko-KR" altLang="en-US" sz="2800" u="none" strike="noStrike" dirty="0" err="1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머신러닝</a:t>
              </a:r>
              <a:r>
                <a:rPr lang="ko-KR" altLang="en-US" sz="2800" u="none" strike="noStrike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모델링 수행</a:t>
              </a:r>
              <a:endParaRPr lang="ko-KR" sz="2800" u="none" strike="noStrike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EA7E253-6B18-1CBC-A01A-E6C611E94B05}"/>
              </a:ext>
            </a:extLst>
          </p:cNvPr>
          <p:cNvGrpSpPr/>
          <p:nvPr/>
        </p:nvGrpSpPr>
        <p:grpSpPr>
          <a:xfrm>
            <a:off x="1041400" y="6221033"/>
            <a:ext cx="5054600" cy="495853"/>
            <a:chOff x="1041400" y="3301447"/>
            <a:chExt cx="5054600" cy="495853"/>
          </a:xfrm>
        </p:grpSpPr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131FC364-FB91-4C7F-0E8E-1ACCCB469F1E}"/>
                </a:ext>
              </a:extLst>
            </p:cNvPr>
            <p:cNvSpPr txBox="1"/>
            <p:nvPr/>
          </p:nvSpPr>
          <p:spPr>
            <a:xfrm>
              <a:off x="1041400" y="3340100"/>
              <a:ext cx="18288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en-US" sz="2600" u="none" strike="noStrike" dirty="0">
                  <a:solidFill>
                    <a:srgbClr val="787878"/>
                  </a:solidFill>
                  <a:latin typeface="NanumGothic" panose="020D0604000000000000" pitchFamily="34" charset="-127"/>
                </a:rPr>
                <a:t>0</a:t>
              </a:r>
              <a:r>
                <a:rPr lang="en-US" altLang="ko-KR" sz="2600" u="none" strike="noStrike" dirty="0">
                  <a:solidFill>
                    <a:srgbClr val="787878"/>
                  </a:solidFill>
                  <a:latin typeface="NanumGothic" panose="020D0604000000000000" pitchFamily="34" charset="-127"/>
                </a:rPr>
                <a:t>4</a:t>
              </a:r>
              <a:endParaRPr lang="en-US" sz="2600" u="none" strike="noStrike" dirty="0">
                <a:solidFill>
                  <a:srgbClr val="787878"/>
                </a:solidFill>
                <a:latin typeface="NanumGothic" panose="020D0604000000000000" pitchFamily="34" charset="-127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9CC44C7F-7BA1-066D-5321-B9CB204D7023}"/>
                </a:ext>
              </a:extLst>
            </p:cNvPr>
            <p:cNvSpPr txBox="1"/>
            <p:nvPr/>
          </p:nvSpPr>
          <p:spPr>
            <a:xfrm>
              <a:off x="1752600" y="3301447"/>
              <a:ext cx="4343400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25329"/>
                </a:lnSpc>
              </a:pPr>
              <a:r>
                <a:rPr lang="en-US" altLang="ko-KR" sz="2800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Lessons Learned</a:t>
              </a:r>
              <a:endParaRPr lang="ko-KR" sz="2800" u="none" strike="noStrike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4578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02657EF3-1CC8-F2A1-31FC-A757F16607E8}"/>
              </a:ext>
            </a:extLst>
          </p:cNvPr>
          <p:cNvSpPr txBox="1"/>
          <p:nvPr/>
        </p:nvSpPr>
        <p:spPr>
          <a:xfrm>
            <a:off x="1016000" y="1216702"/>
            <a:ext cx="111379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4000" b="1" u="none" strike="noStrike" dirty="0" err="1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머신러닝</a:t>
            </a:r>
            <a:r>
              <a:rPr lang="ko-KR" altLang="en-US" sz="4000" b="1" u="none" strike="noStrike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결과 </a:t>
            </a:r>
            <a:r>
              <a:rPr lang="ko-KR" altLang="en-US" sz="40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요약</a:t>
            </a:r>
            <a:r>
              <a:rPr lang="en-US" altLang="ko-KR" sz="40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– </a:t>
            </a:r>
            <a:r>
              <a:rPr lang="ko-KR" altLang="en-US" sz="40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모델 선정</a:t>
            </a:r>
            <a:endParaRPr lang="ko-KR" sz="4000" b="1" u="none" strike="noStrike" dirty="0">
              <a:solidFill>
                <a:srgbClr val="59595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427D05-26E7-7721-1C75-C67798760CFC}"/>
              </a:ext>
            </a:extLst>
          </p:cNvPr>
          <p:cNvSpPr txBox="1"/>
          <p:nvPr/>
        </p:nvSpPr>
        <p:spPr>
          <a:xfrm>
            <a:off x="3843867" y="1727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7113CE-5140-A804-D065-0550DC299B5B}"/>
              </a:ext>
            </a:extLst>
          </p:cNvPr>
          <p:cNvSpPr/>
          <p:nvPr/>
        </p:nvSpPr>
        <p:spPr>
          <a:xfrm>
            <a:off x="19961236" y="1729965"/>
            <a:ext cx="5730875" cy="6679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Top 5 High Feature Importance </a:t>
            </a:r>
            <a:r>
              <a:rPr lang="ko-KR" altLang="en-US" dirty="0"/>
              <a:t>토양 </a:t>
            </a:r>
            <a:r>
              <a:rPr lang="en-US" altLang="ko-KR" dirty="0"/>
              <a:t>vs </a:t>
            </a:r>
            <a:r>
              <a:rPr lang="ko-KR" altLang="en-US" dirty="0"/>
              <a:t>토양</a:t>
            </a:r>
            <a:r>
              <a:rPr lang="en-US" altLang="ko-KR" dirty="0"/>
              <a:t>+</a:t>
            </a:r>
            <a:r>
              <a:rPr lang="ko-KR" altLang="en-US" dirty="0"/>
              <a:t>기후 비교</a:t>
            </a:r>
            <a:endParaRPr lang="en-K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6AE6C6-B162-D240-5CA7-290E90D73AD8}"/>
              </a:ext>
            </a:extLst>
          </p:cNvPr>
          <p:cNvSpPr/>
          <p:nvPr/>
        </p:nvSpPr>
        <p:spPr>
          <a:xfrm>
            <a:off x="19961236" y="2542764"/>
            <a:ext cx="5730875" cy="6679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동일 </a:t>
            </a:r>
            <a:r>
              <a:rPr lang="ko-KR" altLang="en-US" dirty="0" err="1"/>
              <a:t>모델별</a:t>
            </a:r>
            <a:r>
              <a:rPr lang="ko-KR" altLang="en-US" dirty="0"/>
              <a:t> 성능 점수</a:t>
            </a:r>
            <a:endParaRPr lang="en-K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05104C-6907-C893-999B-832704827F44}"/>
              </a:ext>
            </a:extLst>
          </p:cNvPr>
          <p:cNvSpPr/>
          <p:nvPr/>
        </p:nvSpPr>
        <p:spPr>
          <a:xfrm>
            <a:off x="19961236" y="3355563"/>
            <a:ext cx="5730875" cy="6679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성능이 높으면서 기후에 대한 특성을 잘 반영한 모델로 </a:t>
            </a:r>
            <a:r>
              <a:rPr lang="ko-KR" altLang="en-US" dirty="0" err="1"/>
              <a:t>예측하는게</a:t>
            </a:r>
            <a:r>
              <a:rPr lang="ko-KR" altLang="en-US" dirty="0"/>
              <a:t> 낫지 </a:t>
            </a:r>
            <a:r>
              <a:rPr lang="ko-KR" altLang="en-US" dirty="0" err="1"/>
              <a:t>않으려나</a:t>
            </a:r>
            <a:r>
              <a:rPr lang="en-US" altLang="ko-KR" dirty="0"/>
              <a:t>?</a:t>
            </a:r>
            <a:endParaRPr lang="en-KR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C57F345-C35D-18B8-17C3-035B5BE96BC4}"/>
              </a:ext>
            </a:extLst>
          </p:cNvPr>
          <p:cNvGrpSpPr/>
          <p:nvPr/>
        </p:nvGrpSpPr>
        <p:grpSpPr>
          <a:xfrm>
            <a:off x="9314452" y="3320231"/>
            <a:ext cx="7830548" cy="380135"/>
            <a:chOff x="1492865" y="3715689"/>
            <a:chExt cx="2945892" cy="38013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E6ECE8-D3BC-BE76-B5CB-DBE876B81D29}"/>
                </a:ext>
              </a:extLst>
            </p:cNvPr>
            <p:cNvSpPr txBox="1"/>
            <p:nvPr/>
          </p:nvSpPr>
          <p:spPr>
            <a:xfrm>
              <a:off x="2351727" y="3715689"/>
              <a:ext cx="1281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Top 5 Feature Importance </a:t>
              </a:r>
              <a:r>
                <a:rPr lang="ko-KR" altLang="en-US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비교</a:t>
              </a:r>
              <a:endParaRPr lang="en-KR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A76EF46-0863-64D1-13E3-AD51A146A545}"/>
                </a:ext>
              </a:extLst>
            </p:cNvPr>
            <p:cNvCxnSpPr>
              <a:cxnSpLocks/>
            </p:cNvCxnSpPr>
            <p:nvPr/>
          </p:nvCxnSpPr>
          <p:spPr>
            <a:xfrm>
              <a:off x="1492865" y="4095824"/>
              <a:ext cx="29458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2E528E-2941-5791-70FC-7D93AE70BAEB}"/>
              </a:ext>
            </a:extLst>
          </p:cNvPr>
          <p:cNvGrpSpPr/>
          <p:nvPr/>
        </p:nvGrpSpPr>
        <p:grpSpPr>
          <a:xfrm>
            <a:off x="1143000" y="3320231"/>
            <a:ext cx="7830548" cy="380135"/>
            <a:chOff x="1492865" y="3715689"/>
            <a:chExt cx="2945892" cy="38013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5DA695-F253-2667-6EE1-4D7F78F6E4DD}"/>
                </a:ext>
              </a:extLst>
            </p:cNvPr>
            <p:cNvSpPr txBox="1"/>
            <p:nvPr/>
          </p:nvSpPr>
          <p:spPr>
            <a:xfrm>
              <a:off x="2283293" y="3715689"/>
              <a:ext cx="14185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Phase 1 &amp; 2 </a:t>
              </a:r>
              <a:r>
                <a:rPr lang="ko-KR" altLang="en-US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모델 </a:t>
              </a:r>
              <a:r>
                <a:rPr lang="en-US" altLang="ko-KR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Recall Score</a:t>
              </a:r>
              <a:r>
                <a:rPr lang="ko-KR" altLang="en-US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비교</a:t>
              </a:r>
              <a:endParaRPr lang="en-KR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CD4317E-E735-D47A-A35F-B12FFE11B70E}"/>
                </a:ext>
              </a:extLst>
            </p:cNvPr>
            <p:cNvCxnSpPr>
              <a:cxnSpLocks/>
            </p:cNvCxnSpPr>
            <p:nvPr/>
          </p:nvCxnSpPr>
          <p:spPr>
            <a:xfrm>
              <a:off x="1492865" y="4095824"/>
              <a:ext cx="29458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793D401-3617-4EA3-E2CC-A94076F3DF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606560"/>
              </p:ext>
            </p:extLst>
          </p:nvPr>
        </p:nvGraphicFramePr>
        <p:xfrm>
          <a:off x="9314453" y="4186082"/>
          <a:ext cx="7696205" cy="13295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0999">
                  <a:extLst>
                    <a:ext uri="{9D8B030D-6E8A-4147-A177-3AD203B41FA5}">
                      <a16:colId xmlns:a16="http://schemas.microsoft.com/office/drawing/2014/main" val="4131715886"/>
                    </a:ext>
                  </a:extLst>
                </a:gridCol>
                <a:gridCol w="1219201">
                  <a:extLst>
                    <a:ext uri="{9D8B030D-6E8A-4147-A177-3AD203B41FA5}">
                      <a16:colId xmlns:a16="http://schemas.microsoft.com/office/drawing/2014/main" val="353878695"/>
                    </a:ext>
                  </a:extLst>
                </a:gridCol>
                <a:gridCol w="1219201">
                  <a:extLst>
                    <a:ext uri="{9D8B030D-6E8A-4147-A177-3AD203B41FA5}">
                      <a16:colId xmlns:a16="http://schemas.microsoft.com/office/drawing/2014/main" val="2284683019"/>
                    </a:ext>
                  </a:extLst>
                </a:gridCol>
                <a:gridCol w="1219201">
                  <a:extLst>
                    <a:ext uri="{9D8B030D-6E8A-4147-A177-3AD203B41FA5}">
                      <a16:colId xmlns:a16="http://schemas.microsoft.com/office/drawing/2014/main" val="2154636090"/>
                    </a:ext>
                  </a:extLst>
                </a:gridCol>
                <a:gridCol w="1219201">
                  <a:extLst>
                    <a:ext uri="{9D8B030D-6E8A-4147-A177-3AD203B41FA5}">
                      <a16:colId xmlns:a16="http://schemas.microsoft.com/office/drawing/2014/main" val="161030840"/>
                    </a:ext>
                  </a:extLst>
                </a:gridCol>
                <a:gridCol w="1219201">
                  <a:extLst>
                    <a:ext uri="{9D8B030D-6E8A-4147-A177-3AD203B41FA5}">
                      <a16:colId xmlns:a16="http://schemas.microsoft.com/office/drawing/2014/main" val="1971397373"/>
                    </a:ext>
                  </a:extLst>
                </a:gridCol>
                <a:gridCol w="1219201">
                  <a:extLst>
                    <a:ext uri="{9D8B030D-6E8A-4147-A177-3AD203B41FA5}">
                      <a16:colId xmlns:a16="http://schemas.microsoft.com/office/drawing/2014/main" val="432026704"/>
                    </a:ext>
                  </a:extLst>
                </a:gridCol>
              </a:tblGrid>
              <a:tr h="2215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117" marR="9117" marT="9117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LogisticReg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117" marR="9117" marT="9117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DecisionTree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117" marR="9117" marT="9117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RandomForest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117" marR="9117" marT="9117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LightGBM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117" marR="9117" marT="9117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XGBoost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117" marR="9117" marT="9117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SVM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117" marR="9117" marT="9117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559620"/>
                  </a:ext>
                </a:extLst>
              </a:tr>
              <a:tr h="221584">
                <a:tc>
                  <a:txBody>
                    <a:bodyPr/>
                    <a:lstStyle/>
                    <a:p>
                      <a:pPr algn="ctr" fontAlgn="b"/>
                      <a:r>
                        <a:rPr lang="en-KR" sz="1200" u="none" strike="noStrike" dirty="0">
                          <a:effectLst/>
                        </a:rPr>
                        <a:t>1</a:t>
                      </a:r>
                      <a:endParaRPr lang="en-KR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117" marR="9117" marT="9117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ROOT_DEPTH_X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117" marR="9117" marT="9117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</a:rPr>
                        <a:t>SAHRE_x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117" marR="9117" marT="9117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</a:rPr>
                        <a:t>SAHRE_x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117" marR="9117" marT="9117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</a:rPr>
                        <a:t>SHARE_x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117" marR="9117" marT="9117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WRB4_UMcm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117" marR="9117" marT="9117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</a:rPr>
                        <a:t>SHARE_x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117" marR="9117" marT="9117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655960"/>
                  </a:ext>
                </a:extLst>
              </a:tr>
              <a:tr h="221584">
                <a:tc>
                  <a:txBody>
                    <a:bodyPr/>
                    <a:lstStyle/>
                    <a:p>
                      <a:pPr algn="ctr" fontAlgn="b"/>
                      <a:r>
                        <a:rPr lang="en-KR" sz="1200" u="none" strike="noStrike" dirty="0">
                          <a:effectLst/>
                        </a:rPr>
                        <a:t>2</a:t>
                      </a:r>
                      <a:endParaRPr lang="en-KR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117" marR="9117" marT="9117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</a:rPr>
                        <a:t>AWC_x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117" marR="9117" marT="9117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GYPSUM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117" marR="9117" marT="9117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</a:rPr>
                        <a:t>AWC_x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117" marR="9117" marT="9117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</a:rPr>
                        <a:t>AWC_x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117" marR="9117" marT="9117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WRB4_LVgl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117" marR="9117" marT="9117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SILT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117" marR="9117" marT="9117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909207"/>
                  </a:ext>
                </a:extLst>
              </a:tr>
              <a:tr h="221584">
                <a:tc>
                  <a:txBody>
                    <a:bodyPr/>
                    <a:lstStyle/>
                    <a:p>
                      <a:pPr algn="ctr" fontAlgn="b"/>
                      <a:r>
                        <a:rPr lang="en-KR" sz="1200" u="none" strike="noStrike" dirty="0">
                          <a:effectLst/>
                        </a:rPr>
                        <a:t>3</a:t>
                      </a:r>
                      <a:endParaRPr lang="en-KR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117" marR="9117" marT="9117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ORG_CARBON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117" marR="9117" marT="9117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</a:rPr>
                        <a:t>AWC_x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117" marR="9117" marT="9117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</a:rPr>
                        <a:t>ROOT_DEPTH_x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117" marR="9117" marT="9117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BULK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117" marR="9117" marT="9117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WRB4_Rgdy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117" marR="9117" marT="9117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BULK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117" marR="9117" marT="9117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266092"/>
                  </a:ext>
                </a:extLst>
              </a:tr>
              <a:tr h="221584">
                <a:tc>
                  <a:txBody>
                    <a:bodyPr/>
                    <a:lstStyle/>
                    <a:p>
                      <a:pPr algn="ctr" fontAlgn="b"/>
                      <a:r>
                        <a:rPr lang="en-KR" sz="1200" u="none" strike="noStrike" dirty="0">
                          <a:effectLst/>
                        </a:rPr>
                        <a:t>4</a:t>
                      </a:r>
                      <a:endParaRPr lang="en-KR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117" marR="9117" marT="9117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TEXTURE_USDA_x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117" marR="9117" marT="9117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REF_BULK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117" marR="9117" marT="9117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GYPSUM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117" marR="9117" marT="9117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ORG_CARBON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117" marR="9117" marT="9117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WRB4_Cmeu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117" marR="9117" marT="9117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CEC_CLAY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117" marR="9117" marT="9117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481651"/>
                  </a:ext>
                </a:extLst>
              </a:tr>
              <a:tr h="221584">
                <a:tc>
                  <a:txBody>
                    <a:bodyPr/>
                    <a:lstStyle/>
                    <a:p>
                      <a:pPr algn="ctr" fontAlgn="b"/>
                      <a:r>
                        <a:rPr lang="en-KR" sz="1200" u="none" strike="noStrike" dirty="0">
                          <a:effectLst/>
                        </a:rPr>
                        <a:t>5</a:t>
                      </a:r>
                      <a:endParaRPr lang="en-KR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117" marR="9117" marT="9117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REF_BULK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117" marR="9117" marT="9117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SILT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117" marR="9117" marT="9117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SILT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117" marR="9117" marT="9117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SILT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117" marR="9117" marT="9117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WRB4_Gleu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117" marR="9117" marT="9117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PH_WATER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117" marR="9117" marT="9117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612102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7B1BDB83-FE01-A847-CBBB-672BC3418C39}"/>
              </a:ext>
            </a:extLst>
          </p:cNvPr>
          <p:cNvSpPr/>
          <p:nvPr/>
        </p:nvSpPr>
        <p:spPr>
          <a:xfrm>
            <a:off x="9314452" y="5605129"/>
            <a:ext cx="7696204" cy="786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6</a:t>
            </a:r>
            <a:r>
              <a:rPr lang="ko-KR" altLang="en-US" sz="14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가지 모델 중 </a:t>
            </a:r>
            <a:r>
              <a:rPr lang="en-US" altLang="ko-KR" sz="1400" dirty="0" err="1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SHARE_x</a:t>
            </a:r>
            <a:r>
              <a:rPr lang="en-US" altLang="ko-KR" sz="14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가 </a:t>
            </a:r>
            <a:r>
              <a:rPr lang="en-US" altLang="ko-KR" sz="14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lang="ko-KR" altLang="en-US" sz="14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개의 모델에서 </a:t>
            </a:r>
            <a:r>
              <a:rPr lang="en-US" altLang="ko-KR" sz="14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Top 1</a:t>
            </a:r>
            <a:r>
              <a:rPr lang="ko-KR" altLang="en-US" sz="14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을 차지했으며</a:t>
            </a:r>
            <a:r>
              <a:rPr lang="en-US" altLang="ko-KR" sz="14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이후 </a:t>
            </a:r>
            <a:r>
              <a:rPr lang="en-US" altLang="ko-KR" sz="1400" dirty="0" err="1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AWC_x</a:t>
            </a:r>
            <a:r>
              <a:rPr lang="ko-KR" altLang="en-US" sz="14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는 </a:t>
            </a:r>
            <a:r>
              <a:rPr lang="en-US" altLang="ko-KR" sz="14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lang="ko-KR" altLang="en-US" sz="14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가지 모델에서 </a:t>
            </a:r>
            <a:r>
              <a:rPr lang="en-US" altLang="ko-KR" sz="14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위로 나타남</a:t>
            </a:r>
            <a:endParaRPr lang="en-US" altLang="ko-KR" sz="1400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XGBoost</a:t>
            </a:r>
            <a:r>
              <a:rPr lang="en-US" altLang="ko-KR" sz="14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모델에서는 토양 타입 분류 요소인 </a:t>
            </a:r>
            <a:r>
              <a:rPr lang="en-US" altLang="ko-KR" sz="14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WRB4</a:t>
            </a:r>
            <a:r>
              <a:rPr lang="ko-KR" altLang="en-US" sz="14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가 모두 상위 지표를 차지함</a:t>
            </a:r>
            <a:endParaRPr lang="en-US" altLang="ko-KR" sz="1400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EBB14956-4F5D-24B8-A1D6-8F3E868B61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029664"/>
              </p:ext>
            </p:extLst>
          </p:nvPr>
        </p:nvGraphicFramePr>
        <p:xfrm>
          <a:off x="9314453" y="6802583"/>
          <a:ext cx="7696205" cy="13295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0999">
                  <a:extLst>
                    <a:ext uri="{9D8B030D-6E8A-4147-A177-3AD203B41FA5}">
                      <a16:colId xmlns:a16="http://schemas.microsoft.com/office/drawing/2014/main" val="4131715886"/>
                    </a:ext>
                  </a:extLst>
                </a:gridCol>
                <a:gridCol w="1219201">
                  <a:extLst>
                    <a:ext uri="{9D8B030D-6E8A-4147-A177-3AD203B41FA5}">
                      <a16:colId xmlns:a16="http://schemas.microsoft.com/office/drawing/2014/main" val="353878695"/>
                    </a:ext>
                  </a:extLst>
                </a:gridCol>
                <a:gridCol w="1219201">
                  <a:extLst>
                    <a:ext uri="{9D8B030D-6E8A-4147-A177-3AD203B41FA5}">
                      <a16:colId xmlns:a16="http://schemas.microsoft.com/office/drawing/2014/main" val="2284683019"/>
                    </a:ext>
                  </a:extLst>
                </a:gridCol>
                <a:gridCol w="1219201">
                  <a:extLst>
                    <a:ext uri="{9D8B030D-6E8A-4147-A177-3AD203B41FA5}">
                      <a16:colId xmlns:a16="http://schemas.microsoft.com/office/drawing/2014/main" val="2154636090"/>
                    </a:ext>
                  </a:extLst>
                </a:gridCol>
                <a:gridCol w="1219201">
                  <a:extLst>
                    <a:ext uri="{9D8B030D-6E8A-4147-A177-3AD203B41FA5}">
                      <a16:colId xmlns:a16="http://schemas.microsoft.com/office/drawing/2014/main" val="161030840"/>
                    </a:ext>
                  </a:extLst>
                </a:gridCol>
                <a:gridCol w="1219201">
                  <a:extLst>
                    <a:ext uri="{9D8B030D-6E8A-4147-A177-3AD203B41FA5}">
                      <a16:colId xmlns:a16="http://schemas.microsoft.com/office/drawing/2014/main" val="1971397373"/>
                    </a:ext>
                  </a:extLst>
                </a:gridCol>
                <a:gridCol w="1219201">
                  <a:extLst>
                    <a:ext uri="{9D8B030D-6E8A-4147-A177-3AD203B41FA5}">
                      <a16:colId xmlns:a16="http://schemas.microsoft.com/office/drawing/2014/main" val="432026704"/>
                    </a:ext>
                  </a:extLst>
                </a:gridCol>
              </a:tblGrid>
              <a:tr h="2215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117" marR="9117" marT="9117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LogisticReg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117" marR="9117" marT="9117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DecisionTree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117" marR="9117" marT="9117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RandomForest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117" marR="9117" marT="9117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LightGBM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117" marR="9117" marT="9117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XGBoost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117" marR="9117" marT="9117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SVM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117" marR="9117" marT="9117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559620"/>
                  </a:ext>
                </a:extLst>
              </a:tr>
              <a:tr h="221584">
                <a:tc>
                  <a:txBody>
                    <a:bodyPr/>
                    <a:lstStyle/>
                    <a:p>
                      <a:pPr algn="ctr" fontAlgn="b"/>
                      <a:r>
                        <a:rPr lang="en-KR" sz="1200" u="none" strike="noStrike" dirty="0">
                          <a:effectLst/>
                        </a:rPr>
                        <a:t>1</a:t>
                      </a:r>
                      <a:endParaRPr lang="en-KR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117" marR="9117" marT="9117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ORG_CARBON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SHARE_x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RR1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RR1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WRB4_UMcm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117" marR="9117" marT="9117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655960"/>
                  </a:ext>
                </a:extLst>
              </a:tr>
              <a:tr h="221584">
                <a:tc>
                  <a:txBody>
                    <a:bodyPr/>
                    <a:lstStyle/>
                    <a:p>
                      <a:pPr algn="ctr" fontAlgn="b"/>
                      <a:r>
                        <a:rPr lang="en-KR" sz="1200" u="none" strike="noStrike">
                          <a:effectLst/>
                        </a:rPr>
                        <a:t>2</a:t>
                      </a:r>
                      <a:endParaRPr lang="en-KR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117" marR="9117" marT="9117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REK_BULK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WRB4_CMvr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117" marR="9117" marT="9117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909207"/>
                  </a:ext>
                </a:extLst>
              </a:tr>
              <a:tr h="221584">
                <a:tc>
                  <a:txBody>
                    <a:bodyPr/>
                    <a:lstStyle/>
                    <a:p>
                      <a:pPr algn="ctr" fontAlgn="b"/>
                      <a:r>
                        <a:rPr lang="en-KR" sz="1200" u="none" strike="noStrike" dirty="0">
                          <a:effectLst/>
                        </a:rPr>
                        <a:t>3</a:t>
                      </a:r>
                      <a:endParaRPr lang="en-KR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117" marR="9117" marT="9117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ROOT_DEPTH_x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WRB4_LVgl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117" marR="9117" marT="9117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266092"/>
                  </a:ext>
                </a:extLst>
              </a:tr>
              <a:tr h="221584">
                <a:tc>
                  <a:txBody>
                    <a:bodyPr/>
                    <a:lstStyle/>
                    <a:p>
                      <a:pPr algn="ctr" fontAlgn="b"/>
                      <a:r>
                        <a:rPr lang="en-KR" sz="1200" u="none" strike="noStrike" dirty="0">
                          <a:effectLst/>
                        </a:rPr>
                        <a:t>4</a:t>
                      </a:r>
                      <a:endParaRPr lang="en-KR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117" marR="9117" marT="9117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AWC_x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RR1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WRB4_GLeu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117" marR="9117" marT="9117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481651"/>
                  </a:ext>
                </a:extLst>
              </a:tr>
              <a:tr h="221584">
                <a:tc>
                  <a:txBody>
                    <a:bodyPr/>
                    <a:lstStyle/>
                    <a:p>
                      <a:pPr algn="ctr" fontAlgn="b"/>
                      <a:r>
                        <a:rPr lang="en-KR" sz="1200" u="none" strike="noStrike" dirty="0">
                          <a:effectLst/>
                        </a:rPr>
                        <a:t>5</a:t>
                      </a:r>
                      <a:endParaRPr lang="en-KR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117" marR="9117" marT="9117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WRB4_AR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117" marR="9117" marT="9117" marB="0" anchor="b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612102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811E48F6-583C-D899-6057-F8F2AB6DDE5C}"/>
              </a:ext>
            </a:extLst>
          </p:cNvPr>
          <p:cNvSpPr/>
          <p:nvPr/>
        </p:nvSpPr>
        <p:spPr>
          <a:xfrm>
            <a:off x="9314452" y="8241139"/>
            <a:ext cx="7696204" cy="9960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기후 요소가 품종을 분류하는 데에 기후</a:t>
            </a:r>
            <a:r>
              <a:rPr lang="en-US" altLang="ko-KR" sz="14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14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와인 재배 데이터 사이에서 비교적 상관관계가 높은 </a:t>
            </a:r>
            <a:r>
              <a:rPr lang="en-US" altLang="ko-KR" sz="14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RR1</a:t>
            </a:r>
            <a:r>
              <a:rPr lang="ko-KR" altLang="en-US" sz="14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과 </a:t>
            </a:r>
            <a:r>
              <a:rPr lang="en-US" altLang="ko-KR" sz="14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TN</a:t>
            </a:r>
            <a:r>
              <a:rPr lang="ko-KR" altLang="en-US" sz="14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 활용되었던 것으로 확인됨</a:t>
            </a:r>
            <a:endParaRPr lang="en-US" altLang="ko-KR" sz="1400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우수 성능 모델 중 </a:t>
            </a:r>
            <a:r>
              <a:rPr lang="en-US" altLang="ko-KR" sz="14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Decision Tree</a:t>
            </a:r>
            <a:r>
              <a:rPr lang="ko-KR" altLang="en-US" sz="14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와 </a:t>
            </a:r>
            <a:r>
              <a:rPr lang="en-US" altLang="ko-KR" sz="1400" dirty="0" err="1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LightGBM</a:t>
            </a:r>
            <a:r>
              <a:rPr lang="ko-KR" altLang="en-US" sz="14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은 토양과 기후의 주요 요소를 적절히 활용하고 있는 것으로 나타남 </a:t>
            </a:r>
            <a:r>
              <a:rPr lang="en-US" altLang="ko-KR" sz="14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LightGBM</a:t>
            </a:r>
            <a:r>
              <a:rPr lang="en-US" altLang="ko-KR" sz="14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Feature Importance 6</a:t>
            </a:r>
            <a:r>
              <a:rPr lang="ko-KR" altLang="en-US" sz="14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위</a:t>
            </a:r>
            <a:r>
              <a:rPr lang="en-US" altLang="ko-KR" sz="14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SHARE_x</a:t>
            </a:r>
            <a:r>
              <a:rPr lang="en-US" altLang="ko-KR" sz="14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8164A3-AF1C-3CF5-6FE7-5AD6D80A7B1A}"/>
              </a:ext>
            </a:extLst>
          </p:cNvPr>
          <p:cNvSpPr txBox="1"/>
          <p:nvPr/>
        </p:nvSpPr>
        <p:spPr>
          <a:xfrm>
            <a:off x="9314452" y="3826879"/>
            <a:ext cx="2109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Phase 1: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토양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+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와인</a:t>
            </a:r>
            <a:endParaRPr lang="en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971F49-FB3F-8782-31AA-5C8D2C1C75D3}"/>
              </a:ext>
            </a:extLst>
          </p:cNvPr>
          <p:cNvSpPr txBox="1"/>
          <p:nvPr/>
        </p:nvSpPr>
        <p:spPr>
          <a:xfrm>
            <a:off x="9314452" y="6441152"/>
            <a:ext cx="2662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Phase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토양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+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기후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+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와인</a:t>
            </a:r>
            <a:endParaRPr lang="en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C574CE9-C266-C2C1-ADAE-D81244DFF2A2}"/>
              </a:ext>
            </a:extLst>
          </p:cNvPr>
          <p:cNvSpPr/>
          <p:nvPr/>
        </p:nvSpPr>
        <p:spPr>
          <a:xfrm>
            <a:off x="13353051" y="4187988"/>
            <a:ext cx="2421953" cy="1345686"/>
          </a:xfrm>
          <a:prstGeom prst="rect">
            <a:avLst/>
          </a:prstGeom>
          <a:noFill/>
          <a:ln w="28575">
            <a:solidFill>
              <a:schemeClr val="bg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6D7236-6F70-56EA-D25B-C25BA4F8D385}"/>
              </a:ext>
            </a:extLst>
          </p:cNvPr>
          <p:cNvSpPr/>
          <p:nvPr/>
        </p:nvSpPr>
        <p:spPr>
          <a:xfrm>
            <a:off x="13353051" y="6802261"/>
            <a:ext cx="2421953" cy="1345686"/>
          </a:xfrm>
          <a:prstGeom prst="rect">
            <a:avLst/>
          </a:prstGeom>
          <a:noFill/>
          <a:ln w="28575">
            <a:solidFill>
              <a:schemeClr val="bg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C4CDE38-FE46-C73A-EC81-F9FBCE53AC9B}"/>
              </a:ext>
            </a:extLst>
          </p:cNvPr>
          <p:cNvSpPr/>
          <p:nvPr/>
        </p:nvSpPr>
        <p:spPr>
          <a:xfrm>
            <a:off x="10903362" y="6802261"/>
            <a:ext cx="1214035" cy="1345686"/>
          </a:xfrm>
          <a:prstGeom prst="rect">
            <a:avLst/>
          </a:prstGeom>
          <a:noFill/>
          <a:ln w="28575">
            <a:solidFill>
              <a:schemeClr val="bg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2EB3D3C-92F6-12BC-E800-CA9F338FEB6B}"/>
              </a:ext>
            </a:extLst>
          </p:cNvPr>
          <p:cNvSpPr/>
          <p:nvPr/>
        </p:nvSpPr>
        <p:spPr>
          <a:xfrm>
            <a:off x="10903362" y="4176699"/>
            <a:ext cx="1214035" cy="1345686"/>
          </a:xfrm>
          <a:prstGeom prst="rect">
            <a:avLst/>
          </a:prstGeom>
          <a:noFill/>
          <a:ln w="28575">
            <a:solidFill>
              <a:schemeClr val="bg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5AE587F-F731-1965-70D6-6C036D68F596}"/>
              </a:ext>
            </a:extLst>
          </p:cNvPr>
          <p:cNvSpPr/>
          <p:nvPr/>
        </p:nvSpPr>
        <p:spPr>
          <a:xfrm>
            <a:off x="996950" y="2171700"/>
            <a:ext cx="16281400" cy="1088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Phase 1 &amp; 2</a:t>
            </a:r>
            <a:r>
              <a:rPr lang="ko-KR" altLang="en-US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Recall Score </a:t>
            </a:r>
            <a:r>
              <a:rPr lang="ko-KR" altLang="en-US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비교 시</a:t>
            </a:r>
            <a:r>
              <a:rPr lang="en-US" altLang="ko-KR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dirty="0" err="1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LightGBM</a:t>
            </a:r>
            <a:r>
              <a:rPr lang="en-US" altLang="ko-KR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-US" altLang="ko-KR" sz="2400" dirty="0" err="1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XGBoost</a:t>
            </a:r>
            <a:r>
              <a:rPr lang="en-US" altLang="ko-KR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-US" altLang="ko-KR" sz="2400" dirty="0" err="1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DecisionTree</a:t>
            </a:r>
            <a:r>
              <a:rPr lang="en-US" altLang="ko-KR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모델의 성능이 우수한 것으로 나타났으며</a:t>
            </a:r>
            <a:r>
              <a:rPr lang="en-US" altLang="ko-KR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이 중 </a:t>
            </a:r>
            <a:r>
              <a:rPr lang="en-US" altLang="ko-KR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Feature Importance</a:t>
            </a:r>
            <a:r>
              <a:rPr lang="ko-KR" altLang="en-US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가 토양 주요 특성과 기후가 적절히 활용된 </a:t>
            </a:r>
            <a:r>
              <a:rPr lang="en-US" altLang="ko-KR" sz="2400" dirty="0" err="1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DecisionTree</a:t>
            </a:r>
            <a:r>
              <a:rPr lang="ko-KR" altLang="en-US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와 </a:t>
            </a:r>
            <a:r>
              <a:rPr lang="en-US" altLang="ko-KR" sz="2400" dirty="0" err="1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LightGBM</a:t>
            </a:r>
            <a:r>
              <a:rPr lang="ko-KR" altLang="en-US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을 최종 모델로 선정함</a:t>
            </a:r>
            <a:endParaRPr lang="en-US" altLang="ko-KR" sz="2400" dirty="0">
              <a:solidFill>
                <a:srgbClr val="59595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FC07CFE-2F33-3F89-C16F-405DA7460D11}"/>
              </a:ext>
            </a:extLst>
          </p:cNvPr>
          <p:cNvSpPr/>
          <p:nvPr/>
        </p:nvSpPr>
        <p:spPr>
          <a:xfrm>
            <a:off x="1278816" y="8450932"/>
            <a:ext cx="7696204" cy="786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Phase 1</a:t>
            </a:r>
            <a:r>
              <a:rPr lang="ko-KR" altLang="en-US" sz="14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과 </a:t>
            </a:r>
            <a:r>
              <a:rPr lang="en-US" altLang="ko-KR" sz="14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Phase 2 </a:t>
            </a:r>
            <a:r>
              <a:rPr lang="ko-KR" altLang="en-US" sz="14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동일 모델 비교 시</a:t>
            </a:r>
            <a:r>
              <a:rPr lang="en-US" altLang="ko-KR" sz="14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토양 데이터 대비 기후 데이터를 함께 활용하였을 때 </a:t>
            </a:r>
            <a:r>
              <a:rPr lang="en-US" altLang="ko-KR" sz="14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Recall Score</a:t>
            </a:r>
            <a:r>
              <a:rPr lang="ko-KR" altLang="en-US" sz="14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가 </a:t>
            </a:r>
            <a:r>
              <a:rPr lang="en-US" altLang="ko-KR" sz="14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11%</a:t>
            </a:r>
            <a:r>
              <a:rPr lang="ko-KR" altLang="en-US" sz="14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~</a:t>
            </a:r>
            <a:r>
              <a:rPr lang="ko-KR" altLang="en-US" sz="14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22%</a:t>
            </a:r>
            <a:r>
              <a:rPr lang="ko-KR" altLang="en-US" sz="14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수준까지 증가하는 것으로 나타남</a:t>
            </a:r>
            <a:endParaRPr lang="en-US" altLang="ko-KR" sz="1400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8C46A9B-15D7-B4C5-3282-C6C2BB99CB09}"/>
              </a:ext>
            </a:extLst>
          </p:cNvPr>
          <p:cNvGrpSpPr/>
          <p:nvPr/>
        </p:nvGrpSpPr>
        <p:grpSpPr>
          <a:xfrm>
            <a:off x="-5534120" y="3906521"/>
            <a:ext cx="4863917" cy="1992086"/>
            <a:chOff x="12011598" y="3367760"/>
            <a:chExt cx="4863917" cy="1992086"/>
          </a:xfrm>
        </p:grpSpPr>
        <p:pic>
          <p:nvPicPr>
            <p:cNvPr id="44" name="Google Shape;1012;g2ee23c4c584_0_4">
              <a:extLst>
                <a:ext uri="{FF2B5EF4-FFF2-40B4-BE49-F238E27FC236}">
                  <a16:creationId xmlns:a16="http://schemas.microsoft.com/office/drawing/2014/main" id="{A2F49230-9E2C-F225-2828-8EA75C2A42D6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011598" y="3367760"/>
              <a:ext cx="4863917" cy="19920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" name="Google Shape;1013;g2ee23c4c584_0_4">
              <a:extLst>
                <a:ext uri="{FF2B5EF4-FFF2-40B4-BE49-F238E27FC236}">
                  <a16:creationId xmlns:a16="http://schemas.microsoft.com/office/drawing/2014/main" id="{6A156395-9779-04BE-3FA1-7CF9A16DEF22}"/>
                </a:ext>
              </a:extLst>
            </p:cNvPr>
            <p:cNvSpPr/>
            <p:nvPr/>
          </p:nvSpPr>
          <p:spPr>
            <a:xfrm>
              <a:off x="12112115" y="4503833"/>
              <a:ext cx="4673908" cy="286808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  <p:sp>
          <p:nvSpPr>
            <p:cNvPr id="46" name="Google Shape;1014;g2ee23c4c584_0_4">
              <a:extLst>
                <a:ext uri="{FF2B5EF4-FFF2-40B4-BE49-F238E27FC236}">
                  <a16:creationId xmlns:a16="http://schemas.microsoft.com/office/drawing/2014/main" id="{50571A63-7B58-2863-59ED-3BF73A46CDA5}"/>
                </a:ext>
              </a:extLst>
            </p:cNvPr>
            <p:cNvSpPr/>
            <p:nvPr/>
          </p:nvSpPr>
          <p:spPr>
            <a:xfrm>
              <a:off x="12112953" y="4811893"/>
              <a:ext cx="4673908" cy="286808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  <p:sp>
          <p:nvSpPr>
            <p:cNvPr id="47" name="Google Shape;1015;g2ee23c4c584_0_4">
              <a:extLst>
                <a:ext uri="{FF2B5EF4-FFF2-40B4-BE49-F238E27FC236}">
                  <a16:creationId xmlns:a16="http://schemas.microsoft.com/office/drawing/2014/main" id="{5300EFD0-2B0A-F564-7DC0-F10240C147B6}"/>
                </a:ext>
              </a:extLst>
            </p:cNvPr>
            <p:cNvSpPr/>
            <p:nvPr/>
          </p:nvSpPr>
          <p:spPr>
            <a:xfrm>
              <a:off x="12113791" y="3957385"/>
              <a:ext cx="4673908" cy="286808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</p:grpSp>
      <p:pic>
        <p:nvPicPr>
          <p:cNvPr id="48" name="Google Shape;1012;g2ee23c4c584_0_4">
            <a:extLst>
              <a:ext uri="{FF2B5EF4-FFF2-40B4-BE49-F238E27FC236}">
                <a16:creationId xmlns:a16="http://schemas.microsoft.com/office/drawing/2014/main" id="{59F1C0A9-92E4-4E36-1F63-6363F96D7613}"/>
              </a:ext>
            </a:extLst>
          </p:cNvPr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029200" y="6455109"/>
            <a:ext cx="4863917" cy="148032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9" name="Chart 48">
            <a:extLst>
              <a:ext uri="{FF2B5EF4-FFF2-40B4-BE49-F238E27FC236}">
                <a16:creationId xmlns:a16="http://schemas.microsoft.com/office/drawing/2014/main" id="{CAD6847D-80FD-9AD4-F9B3-5BCB551638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4243628"/>
              </p:ext>
            </p:extLst>
          </p:nvPr>
        </p:nvGraphicFramePr>
        <p:xfrm>
          <a:off x="1277343" y="3888432"/>
          <a:ext cx="7696204" cy="44754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56" name="Group 55">
            <a:extLst>
              <a:ext uri="{FF2B5EF4-FFF2-40B4-BE49-F238E27FC236}">
                <a16:creationId xmlns:a16="http://schemas.microsoft.com/office/drawing/2014/main" id="{40D9DDC1-5316-BB83-1C12-7576029FBBAE}"/>
              </a:ext>
            </a:extLst>
          </p:cNvPr>
          <p:cNvGrpSpPr/>
          <p:nvPr/>
        </p:nvGrpSpPr>
        <p:grpSpPr>
          <a:xfrm>
            <a:off x="14063564" y="3842786"/>
            <a:ext cx="2924680" cy="276999"/>
            <a:chOff x="13727839" y="3855526"/>
            <a:chExt cx="2924680" cy="276999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54CCA27-109E-498F-C786-EB97951B616A}"/>
                </a:ext>
              </a:extLst>
            </p:cNvPr>
            <p:cNvSpPr/>
            <p:nvPr/>
          </p:nvSpPr>
          <p:spPr>
            <a:xfrm>
              <a:off x="13727839" y="3898792"/>
              <a:ext cx="176499" cy="176499"/>
            </a:xfrm>
            <a:prstGeom prst="rect">
              <a:avLst/>
            </a:prstGeom>
            <a:noFill/>
            <a:ln w="28575">
              <a:solidFill>
                <a:schemeClr val="bg2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E1BA187-CDF9-9164-A26B-673C3674A73C}"/>
                </a:ext>
              </a:extLst>
            </p:cNvPr>
            <p:cNvSpPr txBox="1"/>
            <p:nvPr/>
          </p:nvSpPr>
          <p:spPr>
            <a:xfrm>
              <a:off x="13895871" y="3855526"/>
              <a:ext cx="11368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우수 성능 모델</a:t>
              </a:r>
              <a:endParaRPr lang="en-KR" sz="12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904326A-1A01-AD35-402B-CAFA1012D9F7}"/>
                </a:ext>
              </a:extLst>
            </p:cNvPr>
            <p:cNvSpPr/>
            <p:nvPr/>
          </p:nvSpPr>
          <p:spPr>
            <a:xfrm>
              <a:off x="15204457" y="3898792"/>
              <a:ext cx="176499" cy="176499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F7B5C0D-1B98-9803-50CF-C0E4E0F2E613}"/>
                </a:ext>
              </a:extLst>
            </p:cNvPr>
            <p:cNvSpPr txBox="1"/>
            <p:nvPr/>
          </p:nvSpPr>
          <p:spPr>
            <a:xfrm>
              <a:off x="15372489" y="3855526"/>
              <a:ext cx="4732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기후</a:t>
              </a:r>
              <a:endParaRPr lang="en-KR" sz="12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414FD36-99A0-7617-F9A1-4B040C4CFDD5}"/>
                </a:ext>
              </a:extLst>
            </p:cNvPr>
            <p:cNvSpPr/>
            <p:nvPr/>
          </p:nvSpPr>
          <p:spPr>
            <a:xfrm>
              <a:off x="16011281" y="3898792"/>
              <a:ext cx="176499" cy="17649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5ED0C48-EB34-C3E6-0C5F-2E35BD2BE043}"/>
                </a:ext>
              </a:extLst>
            </p:cNvPr>
            <p:cNvSpPr txBox="1"/>
            <p:nvPr/>
          </p:nvSpPr>
          <p:spPr>
            <a:xfrm>
              <a:off x="16179313" y="3855526"/>
              <a:ext cx="4732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토양</a:t>
              </a:r>
              <a:endParaRPr lang="en-KR" sz="12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33E50439-B030-75DD-79CB-D434FA0C8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610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02657EF3-1CC8-F2A1-31FC-A757F16607E8}"/>
              </a:ext>
            </a:extLst>
          </p:cNvPr>
          <p:cNvSpPr txBox="1"/>
          <p:nvPr/>
        </p:nvSpPr>
        <p:spPr>
          <a:xfrm>
            <a:off x="1016000" y="1216702"/>
            <a:ext cx="151384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4000" b="1" u="none" strike="noStrike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미래 품종 예측하기 </a:t>
            </a:r>
            <a:r>
              <a:rPr lang="en-US" altLang="ko-KR" sz="4000" b="1" u="none" strike="noStrike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4000" b="1" u="none" strike="noStrike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4000" b="1" u="none" strike="noStrike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Decision </a:t>
            </a:r>
            <a:r>
              <a:rPr lang="en-US" altLang="ko-KR" sz="40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Tree &amp; </a:t>
            </a:r>
            <a:r>
              <a:rPr lang="en-US" altLang="ko-KR" sz="4000" b="1" dirty="0" err="1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LightGBM</a:t>
            </a:r>
            <a:r>
              <a:rPr lang="en-US" altLang="ko-KR" sz="40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40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결과 비교</a:t>
            </a:r>
            <a:r>
              <a:rPr lang="en-US" altLang="ko-KR" sz="40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4000" b="1" dirty="0" err="1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보르도</a:t>
            </a:r>
            <a:r>
              <a:rPr lang="en-US" altLang="ko-KR" sz="40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sz="4000" b="1" u="none" strike="noStrike" dirty="0">
              <a:solidFill>
                <a:srgbClr val="59595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427D05-26E7-7721-1C75-C67798760CFC}"/>
              </a:ext>
            </a:extLst>
          </p:cNvPr>
          <p:cNvSpPr txBox="1"/>
          <p:nvPr/>
        </p:nvSpPr>
        <p:spPr>
          <a:xfrm>
            <a:off x="3843867" y="1727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C57F345-C35D-18B8-17C3-035B5BE96BC4}"/>
              </a:ext>
            </a:extLst>
          </p:cNvPr>
          <p:cNvGrpSpPr/>
          <p:nvPr/>
        </p:nvGrpSpPr>
        <p:grpSpPr>
          <a:xfrm>
            <a:off x="6629400" y="3320231"/>
            <a:ext cx="10515600" cy="380135"/>
            <a:chOff x="1492865" y="3715689"/>
            <a:chExt cx="2945892" cy="38013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E6ECE8-D3BC-BE76-B5CB-DBE876B81D29}"/>
                </a:ext>
              </a:extLst>
            </p:cNvPr>
            <p:cNvSpPr txBox="1"/>
            <p:nvPr/>
          </p:nvSpPr>
          <p:spPr>
            <a:xfrm>
              <a:off x="2429415" y="3715689"/>
              <a:ext cx="1126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TO-BE 2070 Bordeaux</a:t>
              </a:r>
              <a:r>
                <a:rPr lang="ko-KR" altLang="en-US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재배 품종 비교</a:t>
              </a:r>
              <a:endParaRPr lang="en-KR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A76EF46-0863-64D1-13E3-AD51A146A545}"/>
                </a:ext>
              </a:extLst>
            </p:cNvPr>
            <p:cNvCxnSpPr>
              <a:cxnSpLocks/>
            </p:cNvCxnSpPr>
            <p:nvPr/>
          </p:nvCxnSpPr>
          <p:spPr>
            <a:xfrm>
              <a:off x="1492865" y="4095824"/>
              <a:ext cx="29458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2E528E-2941-5791-70FC-7D93AE70BAEB}"/>
              </a:ext>
            </a:extLst>
          </p:cNvPr>
          <p:cNvGrpSpPr/>
          <p:nvPr/>
        </p:nvGrpSpPr>
        <p:grpSpPr>
          <a:xfrm>
            <a:off x="1143000" y="3320231"/>
            <a:ext cx="4724400" cy="380135"/>
            <a:chOff x="1492865" y="3715689"/>
            <a:chExt cx="2945892" cy="38013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5DA695-F253-2667-6EE1-4D7F78F6E4DD}"/>
                </a:ext>
              </a:extLst>
            </p:cNvPr>
            <p:cNvSpPr txBox="1"/>
            <p:nvPr/>
          </p:nvSpPr>
          <p:spPr>
            <a:xfrm>
              <a:off x="2761056" y="3715689"/>
              <a:ext cx="462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AS-IS</a:t>
              </a:r>
              <a:endParaRPr lang="en-KR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CD4317E-E735-D47A-A35F-B12FFE11B70E}"/>
                </a:ext>
              </a:extLst>
            </p:cNvPr>
            <p:cNvCxnSpPr>
              <a:cxnSpLocks/>
            </p:cNvCxnSpPr>
            <p:nvPr/>
          </p:nvCxnSpPr>
          <p:spPr>
            <a:xfrm>
              <a:off x="1492865" y="4095824"/>
              <a:ext cx="29458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C5AE587F-F731-1965-70D6-6C036D68F596}"/>
              </a:ext>
            </a:extLst>
          </p:cNvPr>
          <p:cNvSpPr/>
          <p:nvPr/>
        </p:nvSpPr>
        <p:spPr>
          <a:xfrm>
            <a:off x="996950" y="2171700"/>
            <a:ext cx="16281400" cy="1088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프랑스 대표 와인 생산지 </a:t>
            </a:r>
            <a:r>
              <a:rPr lang="ko-KR" altLang="en-US" sz="2400" dirty="0" err="1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보르도</a:t>
            </a:r>
            <a:r>
              <a:rPr lang="ko-KR" altLang="en-US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지역의 </a:t>
            </a:r>
            <a:r>
              <a:rPr lang="en-US" altLang="ko-KR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2021</a:t>
            </a:r>
            <a:r>
              <a:rPr lang="ko-KR" altLang="en-US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년과 </a:t>
            </a:r>
            <a:r>
              <a:rPr lang="en-US" altLang="ko-KR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2070</a:t>
            </a:r>
            <a:r>
              <a:rPr lang="ko-KR" altLang="en-US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년 재배 품종 비교 시</a:t>
            </a:r>
            <a:r>
              <a:rPr lang="en-US" altLang="ko-KR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LGBM</a:t>
            </a:r>
            <a:r>
              <a:rPr lang="ko-KR" altLang="en-US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모델의 경우 </a:t>
            </a:r>
            <a:r>
              <a:rPr lang="en-US" altLang="ko-KR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Cabernet Franc</a:t>
            </a:r>
            <a:r>
              <a:rPr lang="ko-KR" altLang="en-US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비중이 높아진 것을 확인할 수 있으며</a:t>
            </a:r>
            <a:r>
              <a:rPr lang="en-US" altLang="ko-KR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dirty="0" err="1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DecisionTree</a:t>
            </a:r>
            <a:r>
              <a:rPr lang="en-US" altLang="ko-KR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모델의 경우</a:t>
            </a:r>
            <a:r>
              <a:rPr lang="en-US" altLang="ko-KR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Merlot </a:t>
            </a:r>
            <a:r>
              <a:rPr lang="ko-KR" altLang="en-US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비중이 현저히 낮아짐</a:t>
            </a:r>
            <a:endParaRPr lang="en-KR" sz="2400" dirty="0">
              <a:solidFill>
                <a:srgbClr val="59595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B6215C1-C2AB-9355-E10A-1FFA01CBBA6B}"/>
              </a:ext>
            </a:extLst>
          </p:cNvPr>
          <p:cNvGrpSpPr/>
          <p:nvPr/>
        </p:nvGrpSpPr>
        <p:grpSpPr>
          <a:xfrm>
            <a:off x="6019801" y="4035170"/>
            <a:ext cx="11060778" cy="4882728"/>
            <a:chOff x="6019800" y="4035169"/>
            <a:chExt cx="11516855" cy="508406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/>
            <a:srcRect l="49598"/>
            <a:stretch/>
          </p:blipFill>
          <p:spPr>
            <a:xfrm>
              <a:off x="11734800" y="4035169"/>
              <a:ext cx="5801855" cy="508406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9800" y="4035170"/>
              <a:ext cx="5715000" cy="5039810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585" y="3990920"/>
            <a:ext cx="4953000" cy="482517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52855" y="815503"/>
            <a:ext cx="4976291" cy="2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46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79526"/>
            <a:ext cx="16243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02657EF3-1CC8-F2A1-31FC-A757F16607E8}"/>
              </a:ext>
            </a:extLst>
          </p:cNvPr>
          <p:cNvSpPr txBox="1"/>
          <p:nvPr/>
        </p:nvSpPr>
        <p:spPr>
          <a:xfrm>
            <a:off x="1016000" y="1216702"/>
            <a:ext cx="150622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40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미래 품종 예측하기</a:t>
            </a:r>
            <a:r>
              <a:rPr lang="en-US" altLang="ko-KR" sz="40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40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혼합 모델</a:t>
            </a:r>
            <a:r>
              <a:rPr lang="en-US" altLang="ko-KR" sz="40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40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40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40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프랑스 </a:t>
            </a:r>
            <a:r>
              <a:rPr lang="ko-KR" altLang="en-US" sz="4000" b="1" dirty="0" err="1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보르도</a:t>
            </a:r>
            <a:r>
              <a:rPr lang="ko-KR" altLang="en-US" sz="40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지역</a:t>
            </a:r>
            <a:endParaRPr lang="ko-KR" sz="4000" b="1" u="none" strike="noStrike" dirty="0">
              <a:solidFill>
                <a:srgbClr val="59595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427D05-26E7-7721-1C75-C67798760CFC}"/>
              </a:ext>
            </a:extLst>
          </p:cNvPr>
          <p:cNvSpPr txBox="1"/>
          <p:nvPr/>
        </p:nvSpPr>
        <p:spPr>
          <a:xfrm>
            <a:off x="3843867" y="1727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2E528E-2941-5791-70FC-7D93AE70BAEB}"/>
              </a:ext>
            </a:extLst>
          </p:cNvPr>
          <p:cNvGrpSpPr/>
          <p:nvPr/>
        </p:nvGrpSpPr>
        <p:grpSpPr>
          <a:xfrm>
            <a:off x="1307102" y="3946180"/>
            <a:ext cx="3874498" cy="505959"/>
            <a:chOff x="1492865" y="3715689"/>
            <a:chExt cx="2945892" cy="38013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5DA695-F253-2667-6EE1-4D7F78F6E4DD}"/>
                </a:ext>
              </a:extLst>
            </p:cNvPr>
            <p:cNvSpPr txBox="1"/>
            <p:nvPr/>
          </p:nvSpPr>
          <p:spPr>
            <a:xfrm>
              <a:off x="2410449" y="3715689"/>
              <a:ext cx="1164206" cy="277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AS-IS (2021)</a:t>
              </a:r>
              <a:endParaRPr lang="en-KR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CD4317E-E735-D47A-A35F-B12FFE11B70E}"/>
                </a:ext>
              </a:extLst>
            </p:cNvPr>
            <p:cNvCxnSpPr>
              <a:cxnSpLocks/>
            </p:cNvCxnSpPr>
            <p:nvPr/>
          </p:nvCxnSpPr>
          <p:spPr>
            <a:xfrm>
              <a:off x="1492865" y="4095824"/>
              <a:ext cx="29458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r="49070"/>
          <a:stretch/>
        </p:blipFill>
        <p:spPr>
          <a:xfrm>
            <a:off x="1307102" y="4770936"/>
            <a:ext cx="3915004" cy="364174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F3730B2-6B24-1CCA-C941-55144780F4E1}"/>
              </a:ext>
            </a:extLst>
          </p:cNvPr>
          <p:cNvGrpSpPr/>
          <p:nvPr/>
        </p:nvGrpSpPr>
        <p:grpSpPr>
          <a:xfrm>
            <a:off x="5486400" y="4732927"/>
            <a:ext cx="11093981" cy="3435017"/>
            <a:chOff x="5441419" y="4608174"/>
            <a:chExt cx="13423268" cy="4156231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520378" y="4608174"/>
              <a:ext cx="4344309" cy="4156231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41419" y="4672183"/>
              <a:ext cx="9237476" cy="4028212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088BFC4-3E2B-8706-0B42-47AC07C3AC6F}"/>
              </a:ext>
            </a:extLst>
          </p:cNvPr>
          <p:cNvGrpSpPr/>
          <p:nvPr/>
        </p:nvGrpSpPr>
        <p:grpSpPr>
          <a:xfrm>
            <a:off x="5682812" y="3946180"/>
            <a:ext cx="11385987" cy="505959"/>
            <a:chOff x="1492865" y="3715689"/>
            <a:chExt cx="2945892" cy="38013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DFE99EA-25C4-380B-942B-55CDBF671AC3}"/>
                </a:ext>
              </a:extLst>
            </p:cNvPr>
            <p:cNvSpPr txBox="1"/>
            <p:nvPr/>
          </p:nvSpPr>
          <p:spPr>
            <a:xfrm>
              <a:off x="2676725" y="3715689"/>
              <a:ext cx="631656" cy="277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TO-BE (2035 ~ 2070)</a:t>
              </a:r>
              <a:endParaRPr lang="en-KR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F1DCCD7-E687-0695-5513-7A09AF75CA8C}"/>
                </a:ext>
              </a:extLst>
            </p:cNvPr>
            <p:cNvCxnSpPr>
              <a:cxnSpLocks/>
            </p:cNvCxnSpPr>
            <p:nvPr/>
          </p:nvCxnSpPr>
          <p:spPr>
            <a:xfrm>
              <a:off x="1492865" y="4095824"/>
              <a:ext cx="29458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5291214-D412-25A2-A36D-E1F380C1966F}"/>
              </a:ext>
            </a:extLst>
          </p:cNvPr>
          <p:cNvSpPr/>
          <p:nvPr/>
        </p:nvSpPr>
        <p:spPr>
          <a:xfrm>
            <a:off x="996950" y="2171700"/>
            <a:ext cx="16281400" cy="1088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혼합 모델의 경우</a:t>
            </a:r>
            <a:r>
              <a:rPr lang="en-US" altLang="ko-KR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Merlot</a:t>
            </a:r>
            <a:r>
              <a:rPr lang="ko-KR" altLang="en-US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가 </a:t>
            </a:r>
            <a:r>
              <a:rPr lang="en-US" altLang="ko-KR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Cabernet Franc </a:t>
            </a:r>
            <a:r>
              <a:rPr lang="ko-KR" altLang="en-US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품종을 재배하는 곳이 더 많아질 것이라는 예측 결과를 확인할 수 있으며</a:t>
            </a:r>
            <a:r>
              <a:rPr lang="en-US" altLang="ko-KR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br>
              <a:rPr lang="en-US" altLang="ko-KR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Pinot Noir </a:t>
            </a:r>
            <a:r>
              <a:rPr lang="ko-KR" altLang="en-US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품종은 </a:t>
            </a:r>
            <a:r>
              <a:rPr lang="en-US" altLang="ko-KR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35~</a:t>
            </a:r>
            <a:r>
              <a:rPr lang="ko-KR" altLang="en-US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55</a:t>
            </a:r>
            <a:r>
              <a:rPr lang="ko-KR" altLang="en-US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년까지 재배가 가능하다 </a:t>
            </a:r>
            <a:r>
              <a:rPr lang="en-US" altLang="ko-KR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70</a:t>
            </a:r>
            <a:r>
              <a:rPr lang="ko-KR" altLang="en-US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년에는 사라질 것으로 예측됨</a:t>
            </a:r>
            <a:r>
              <a:rPr lang="en-US" altLang="ko-KR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이 외</a:t>
            </a:r>
            <a:r>
              <a:rPr lang="en-US" altLang="ko-KR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Sangiovese, Tempranillo </a:t>
            </a:r>
            <a:r>
              <a:rPr lang="ko-KR" altLang="en-US" sz="2400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품종이 추가된 결과를 확인할 수 있음</a:t>
            </a:r>
            <a:endParaRPr lang="en-US" altLang="ko-KR" sz="2400" dirty="0">
              <a:solidFill>
                <a:srgbClr val="59595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372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39E9F4F3-B437-E503-12E0-83DE31B40347}"/>
              </a:ext>
            </a:extLst>
          </p:cNvPr>
          <p:cNvSpPr txBox="1"/>
          <p:nvPr/>
        </p:nvSpPr>
        <p:spPr>
          <a:xfrm>
            <a:off x="3575050" y="4673600"/>
            <a:ext cx="111379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089"/>
              </a:lnSpc>
            </a:pPr>
            <a:r>
              <a:rPr lang="en-US" altLang="ko-KR" sz="40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04. Lessons Learned</a:t>
            </a:r>
            <a:endParaRPr lang="ko-KR" sz="4000" b="1" u="none" strike="noStrike" dirty="0">
              <a:solidFill>
                <a:srgbClr val="59595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246B6-A27B-98EE-A08B-950FAD5F3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86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2C464704-6D46-C1C5-C847-C1CFC5D63A90}"/>
              </a:ext>
            </a:extLst>
          </p:cNvPr>
          <p:cNvSpPr txBox="1"/>
          <p:nvPr/>
        </p:nvSpPr>
        <p:spPr>
          <a:xfrm>
            <a:off x="1016000" y="1216702"/>
            <a:ext cx="111379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4000" b="1" u="none" strike="noStrike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향후 보완 필요 사항</a:t>
            </a:r>
            <a:endParaRPr lang="ko-KR" sz="4000" b="1" u="none" strike="noStrike" dirty="0">
              <a:solidFill>
                <a:srgbClr val="59595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4D50CCF2-E4A5-201F-9817-A005E8DC6DC8}"/>
              </a:ext>
            </a:extLst>
          </p:cNvPr>
          <p:cNvGrpSpPr/>
          <p:nvPr/>
        </p:nvGrpSpPr>
        <p:grpSpPr>
          <a:xfrm>
            <a:off x="1016000" y="2620764"/>
            <a:ext cx="15950173" cy="6599795"/>
            <a:chOff x="1016000" y="2620764"/>
            <a:chExt cx="15950173" cy="6599795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B239D3DB-EE3E-3AAF-2F41-734B95402738}"/>
                </a:ext>
              </a:extLst>
            </p:cNvPr>
            <p:cNvGrpSpPr/>
            <p:nvPr/>
          </p:nvGrpSpPr>
          <p:grpSpPr>
            <a:xfrm>
              <a:off x="9674378" y="2620764"/>
              <a:ext cx="506474" cy="6599793"/>
              <a:chOff x="9682080" y="2921359"/>
              <a:chExt cx="506474" cy="6299200"/>
            </a:xfrm>
          </p:grpSpPr>
          <p:sp>
            <p:nvSpPr>
              <p:cNvPr id="98" name="Trapezoid 97">
                <a:extLst>
                  <a:ext uri="{FF2B5EF4-FFF2-40B4-BE49-F238E27FC236}">
                    <a16:creationId xmlns:a16="http://schemas.microsoft.com/office/drawing/2014/main" id="{621E0041-4D8C-784F-715B-B050C9E9BAF7}"/>
                  </a:ext>
                </a:extLst>
              </p:cNvPr>
              <p:cNvSpPr/>
              <p:nvPr/>
            </p:nvSpPr>
            <p:spPr>
              <a:xfrm rot="5400000">
                <a:off x="6785717" y="5817722"/>
                <a:ext cx="6299200" cy="506474"/>
              </a:xfrm>
              <a:prstGeom prst="trapezoid">
                <a:avLst>
                  <a:gd name="adj" fmla="val 25424"/>
                </a:avLst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en-KR" dirty="0">
                  <a:solidFill>
                    <a:srgbClr val="595959"/>
                  </a:solidFill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C0D8B503-BE5C-18C9-26C6-0B9A37F25BA7}"/>
                  </a:ext>
                </a:extLst>
              </p:cNvPr>
              <p:cNvSpPr/>
              <p:nvPr/>
            </p:nvSpPr>
            <p:spPr>
              <a:xfrm rot="16200000">
                <a:off x="7814415" y="5875493"/>
                <a:ext cx="4299017" cy="40334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rgbClr val="595959"/>
                    </a:solidFill>
                  </a:rPr>
                  <a:t>모델링 개선을 위한 아이디어</a:t>
                </a:r>
                <a:endParaRPr lang="en-KR" dirty="0">
                  <a:solidFill>
                    <a:srgbClr val="595959"/>
                  </a:solidFill>
                </a:endParaRPr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BAE415C5-159D-EEFF-88DD-B499560DC69E}"/>
                </a:ext>
              </a:extLst>
            </p:cNvPr>
            <p:cNvGrpSpPr/>
            <p:nvPr/>
          </p:nvGrpSpPr>
          <p:grpSpPr>
            <a:xfrm>
              <a:off x="1016000" y="2628900"/>
              <a:ext cx="8658377" cy="6591659"/>
              <a:chOff x="1016000" y="2921359"/>
              <a:chExt cx="8658377" cy="6299200"/>
            </a:xfrm>
          </p:grpSpPr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DE24F8A1-39BA-452F-311B-5102361A332E}"/>
                  </a:ext>
                </a:extLst>
              </p:cNvPr>
              <p:cNvSpPr/>
              <p:nvPr/>
            </p:nvSpPr>
            <p:spPr>
              <a:xfrm>
                <a:off x="1016000" y="2921359"/>
                <a:ext cx="8658377" cy="62992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5AB857C5-1B1B-2A3D-62BC-D386BFB52550}"/>
                  </a:ext>
                </a:extLst>
              </p:cNvPr>
              <p:cNvGrpSpPr/>
              <p:nvPr/>
            </p:nvGrpSpPr>
            <p:grpSpPr>
              <a:xfrm>
                <a:off x="1184608" y="3070275"/>
                <a:ext cx="8321161" cy="5936806"/>
                <a:chOff x="987567" y="2803216"/>
                <a:chExt cx="8476594" cy="5936806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6269DCFB-551C-AA37-EBD8-5034FCCA6359}"/>
                    </a:ext>
                  </a:extLst>
                </p:cNvPr>
                <p:cNvGrpSpPr/>
                <p:nvPr/>
              </p:nvGrpSpPr>
              <p:grpSpPr>
                <a:xfrm>
                  <a:off x="987567" y="2803216"/>
                  <a:ext cx="8458200" cy="461665"/>
                  <a:chOff x="1026934" y="3086100"/>
                  <a:chExt cx="10936466" cy="461665"/>
                </a:xfrm>
              </p:grpSpPr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1123C94-8506-0D70-F6DF-EDB615281347}"/>
                      </a:ext>
                    </a:extLst>
                  </p:cNvPr>
                  <p:cNvSpPr txBox="1"/>
                  <p:nvPr/>
                </p:nvSpPr>
                <p:spPr>
                  <a:xfrm>
                    <a:off x="4143280" y="3086100"/>
                    <a:ext cx="4902317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2400" dirty="0">
                        <a:solidFill>
                          <a:srgbClr val="595959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rPr>
                      <a:t>모델 한계 및 보완 필요 사항</a:t>
                    </a:r>
                    <a:endParaRPr lang="en-KR" sz="2400" dirty="0">
                      <a:solidFill>
                        <a:srgbClr val="595959"/>
                      </a:solidFill>
                      <a:latin typeface="NanumGothic" panose="020D0604000000000000" pitchFamily="34" charset="-127"/>
                      <a:ea typeface="NanumGothic" panose="020D0604000000000000" pitchFamily="34" charset="-127"/>
                    </a:endParaRPr>
                  </a:p>
                </p:txBody>
              </p:sp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5E72970A-2D2B-75A4-9191-7E2EBD1E05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26934" y="3547765"/>
                    <a:ext cx="10936466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A471CC42-1C8D-82E0-B418-0DCA1EAF9A9C}"/>
                    </a:ext>
                  </a:extLst>
                </p:cNvPr>
                <p:cNvSpPr/>
                <p:nvPr/>
              </p:nvSpPr>
              <p:spPr>
                <a:xfrm>
                  <a:off x="1005961" y="3372813"/>
                  <a:ext cx="1371000" cy="1017725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>
                      <a:solidFill>
                        <a:srgbClr val="595959"/>
                      </a:solidFill>
                    </a:rPr>
                    <a:t>사전조사</a:t>
                  </a:r>
                  <a:endParaRPr lang="en-US" altLang="ko-KR" b="1" dirty="0">
                    <a:solidFill>
                      <a:srgbClr val="595959"/>
                    </a:solidFill>
                  </a:endParaRP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3D70686F-A219-5803-071E-B3A26D4247D6}"/>
                    </a:ext>
                  </a:extLst>
                </p:cNvPr>
                <p:cNvSpPr/>
                <p:nvPr/>
              </p:nvSpPr>
              <p:spPr>
                <a:xfrm>
                  <a:off x="2482459" y="3385989"/>
                  <a:ext cx="6981702" cy="99137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spcAft>
                      <a:spcPts val="6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600" dirty="0">
                      <a:solidFill>
                        <a:srgbClr val="595959"/>
                      </a:solidFill>
                    </a:rPr>
                    <a:t>모델에서 활용된 데이터는 와인</a:t>
                  </a:r>
                  <a:r>
                    <a:rPr lang="en-US" altLang="ko-KR" sz="1600" dirty="0">
                      <a:solidFill>
                        <a:srgbClr val="595959"/>
                      </a:solidFill>
                    </a:rPr>
                    <a:t>,</a:t>
                  </a:r>
                  <a:r>
                    <a:rPr lang="ko-KR" altLang="en-US" sz="1600" dirty="0">
                      <a:solidFill>
                        <a:srgbClr val="595959"/>
                      </a:solidFill>
                    </a:rPr>
                    <a:t> 토양</a:t>
                  </a:r>
                  <a:r>
                    <a:rPr lang="en-US" altLang="ko-KR" sz="1600" dirty="0">
                      <a:solidFill>
                        <a:srgbClr val="595959"/>
                      </a:solidFill>
                    </a:rPr>
                    <a:t>,</a:t>
                  </a:r>
                  <a:r>
                    <a:rPr lang="ko-KR" altLang="en-US" sz="1600" dirty="0">
                      <a:solidFill>
                        <a:srgbClr val="595959"/>
                      </a:solidFill>
                    </a:rPr>
                    <a:t> 기후에 관련된 내용을 포함하고 있어 전문성이 강조되는 분야로 심도 있는 사전 조사가 요구됨</a:t>
                  </a:r>
                  <a:endParaRPr lang="en-US" altLang="ko-KR" sz="1600" dirty="0">
                    <a:solidFill>
                      <a:srgbClr val="595959"/>
                    </a:solidFill>
                  </a:endParaRP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A7D1451C-5484-C8CB-80DB-7DBD3669C830}"/>
                    </a:ext>
                  </a:extLst>
                </p:cNvPr>
                <p:cNvSpPr/>
                <p:nvPr/>
              </p:nvSpPr>
              <p:spPr>
                <a:xfrm>
                  <a:off x="1005961" y="4453902"/>
                  <a:ext cx="1371000" cy="2085638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>
                      <a:solidFill>
                        <a:srgbClr val="595959"/>
                      </a:solidFill>
                    </a:rPr>
                    <a:t>데이터 신뢰도</a:t>
                  </a:r>
                  <a:endParaRPr lang="en-US" altLang="ko-KR" b="1" dirty="0">
                    <a:solidFill>
                      <a:srgbClr val="595959"/>
                    </a:solidFill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D740D63C-5FDE-8FF2-B8B8-EE67CE52CF3F}"/>
                    </a:ext>
                  </a:extLst>
                </p:cNvPr>
                <p:cNvSpPr/>
                <p:nvPr/>
              </p:nvSpPr>
              <p:spPr>
                <a:xfrm>
                  <a:off x="2482459" y="4467078"/>
                  <a:ext cx="6981702" cy="99137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spcAft>
                      <a:spcPts val="6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600" dirty="0" err="1">
                      <a:solidFill>
                        <a:srgbClr val="595959"/>
                      </a:solidFill>
                    </a:rPr>
                    <a:t>와이너리의</a:t>
                  </a:r>
                  <a:r>
                    <a:rPr lang="ko-KR" altLang="en-US" sz="1600" dirty="0">
                      <a:solidFill>
                        <a:srgbClr val="595959"/>
                      </a:solidFill>
                    </a:rPr>
                    <a:t> 위치를 확인하는 과정에서 정확한 주소 정보를 찾기가 어려워 위치 정보의 정확도가 떨어짐</a:t>
                  </a:r>
                  <a:endParaRPr lang="en-US" altLang="ko-KR" sz="1600" dirty="0">
                    <a:solidFill>
                      <a:srgbClr val="595959"/>
                    </a:solidFill>
                  </a:endParaRPr>
                </a:p>
                <a:p>
                  <a:pPr marL="285750" indent="-285750">
                    <a:spcAft>
                      <a:spcPts val="6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600" dirty="0">
                      <a:solidFill>
                        <a:srgbClr val="595959"/>
                      </a:solidFill>
                    </a:rPr>
                    <a:t>포도 품종의 데이터 불균형도가 높음</a:t>
                  </a:r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A15F53E5-C17E-C2E4-2D02-2D8A0C361E5C}"/>
                    </a:ext>
                  </a:extLst>
                </p:cNvPr>
                <p:cNvSpPr/>
                <p:nvPr/>
              </p:nvSpPr>
              <p:spPr>
                <a:xfrm>
                  <a:off x="2482459" y="5548167"/>
                  <a:ext cx="6981702" cy="99137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spcAft>
                      <a:spcPts val="6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altLang="ko-KR" sz="1600" dirty="0">
                      <a:solidFill>
                        <a:srgbClr val="595959"/>
                      </a:solidFill>
                    </a:rPr>
                    <a:t>2005</a:t>
                  </a:r>
                  <a:r>
                    <a:rPr lang="ko-KR" altLang="en-US" sz="1600" dirty="0">
                      <a:solidFill>
                        <a:srgbClr val="595959"/>
                      </a:solidFill>
                    </a:rPr>
                    <a:t>년까지의 기후 실측 값을 기반으로 </a:t>
                  </a:r>
                  <a:r>
                    <a:rPr lang="en-US" altLang="ko-KR" sz="1600" dirty="0">
                      <a:solidFill>
                        <a:srgbClr val="595959"/>
                      </a:solidFill>
                    </a:rPr>
                    <a:t>2099</a:t>
                  </a:r>
                  <a:r>
                    <a:rPr lang="ko-KR" altLang="en-US" sz="1600" dirty="0">
                      <a:solidFill>
                        <a:srgbClr val="595959"/>
                      </a:solidFill>
                    </a:rPr>
                    <a:t>년까지 예측한 정보이기 때문에 최근 트렌드를 반영하고</a:t>
                  </a:r>
                  <a:r>
                    <a:rPr lang="en-US" altLang="ko-KR" sz="1600" dirty="0">
                      <a:solidFill>
                        <a:srgbClr val="595959"/>
                      </a:solidFill>
                    </a:rPr>
                    <a:t> </a:t>
                  </a:r>
                  <a:r>
                    <a:rPr lang="ko-KR" altLang="en-US" sz="1600" dirty="0">
                      <a:solidFill>
                        <a:srgbClr val="595959"/>
                      </a:solidFill>
                    </a:rPr>
                    <a:t>있지 않아 예측 결과 신뢰도 떨어짐</a:t>
                  </a:r>
                  <a:endParaRPr lang="en-US" altLang="ko-KR" sz="1600" dirty="0">
                    <a:solidFill>
                      <a:srgbClr val="595959"/>
                    </a:solidFill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DD33FE5B-75C3-AB71-322D-9228C53386A6}"/>
                    </a:ext>
                  </a:extLst>
                </p:cNvPr>
                <p:cNvSpPr/>
                <p:nvPr/>
              </p:nvSpPr>
              <p:spPr>
                <a:xfrm>
                  <a:off x="1005961" y="6628882"/>
                  <a:ext cx="1371000" cy="1017725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>
                      <a:solidFill>
                        <a:srgbClr val="595959"/>
                      </a:solidFill>
                    </a:rPr>
                    <a:t>타겟 선정</a:t>
                  </a:r>
                  <a:endParaRPr lang="en-US" altLang="ko-KR" b="1" dirty="0">
                    <a:solidFill>
                      <a:srgbClr val="595959"/>
                    </a:solidFill>
                  </a:endParaRP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F1B5E850-2ACF-A0BB-2653-54C4E41F12A2}"/>
                    </a:ext>
                  </a:extLst>
                </p:cNvPr>
                <p:cNvSpPr/>
                <p:nvPr/>
              </p:nvSpPr>
              <p:spPr>
                <a:xfrm>
                  <a:off x="2482459" y="6642058"/>
                  <a:ext cx="6981702" cy="99137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spcAft>
                      <a:spcPts val="6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600" dirty="0">
                      <a:solidFill>
                        <a:srgbClr val="595959"/>
                      </a:solidFill>
                    </a:rPr>
                    <a:t>포도의 타겟 분류는 유전적 특성에 따른 분류가 아닌 글로벌 주요 </a:t>
                  </a:r>
                  <a:r>
                    <a:rPr lang="en-US" altLang="ko-KR" sz="1600" dirty="0">
                      <a:solidFill>
                        <a:srgbClr val="595959"/>
                      </a:solidFill>
                    </a:rPr>
                    <a:t>Top12 </a:t>
                  </a:r>
                  <a:r>
                    <a:rPr lang="ko-KR" altLang="en-US" sz="1600" dirty="0">
                      <a:solidFill>
                        <a:srgbClr val="595959"/>
                      </a:solidFill>
                    </a:rPr>
                    <a:t>품종으로 구분하여 비슷한 성격의 </a:t>
                  </a:r>
                  <a:r>
                    <a:rPr lang="en-US" altLang="ko-KR" sz="1600" dirty="0">
                      <a:solidFill>
                        <a:srgbClr val="595959"/>
                      </a:solidFill>
                    </a:rPr>
                    <a:t>Clone</a:t>
                  </a:r>
                  <a:r>
                    <a:rPr lang="ko-KR" altLang="en-US" sz="1600" dirty="0">
                      <a:solidFill>
                        <a:srgbClr val="595959"/>
                      </a:solidFill>
                    </a:rPr>
                    <a:t>이 </a:t>
                  </a:r>
                  <a:r>
                    <a:rPr lang="en-US" altLang="ko-KR" sz="1600" dirty="0">
                      <a:solidFill>
                        <a:srgbClr val="595959"/>
                      </a:solidFill>
                    </a:rPr>
                    <a:t>0</a:t>
                  </a:r>
                  <a:r>
                    <a:rPr lang="ko-KR" altLang="en-US" sz="1600" dirty="0" err="1">
                      <a:solidFill>
                        <a:srgbClr val="595959"/>
                      </a:solidFill>
                    </a:rPr>
                    <a:t>으로</a:t>
                  </a:r>
                  <a:r>
                    <a:rPr lang="ko-KR" altLang="en-US" sz="1600" dirty="0">
                      <a:solidFill>
                        <a:srgbClr val="595959"/>
                      </a:solidFill>
                    </a:rPr>
                    <a:t> 분류되는 경우가 있음</a:t>
                  </a:r>
                  <a:endParaRPr lang="en-US" altLang="ko-KR" sz="1600" dirty="0">
                    <a:solidFill>
                      <a:srgbClr val="595959"/>
                    </a:solidFill>
                  </a:endParaRPr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84C3FA56-91DE-8AD9-D123-33BD80460EAF}"/>
                    </a:ext>
                  </a:extLst>
                </p:cNvPr>
                <p:cNvSpPr/>
                <p:nvPr/>
              </p:nvSpPr>
              <p:spPr>
                <a:xfrm>
                  <a:off x="1005961" y="7722297"/>
                  <a:ext cx="1371000" cy="1017725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 err="1">
                      <a:solidFill>
                        <a:srgbClr val="595959"/>
                      </a:solidFill>
                    </a:rPr>
                    <a:t>머신러닝</a:t>
                  </a:r>
                  <a:endParaRPr lang="en-US" altLang="ko-KR" b="1" dirty="0">
                    <a:solidFill>
                      <a:srgbClr val="595959"/>
                    </a:solidFill>
                  </a:endParaRP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6F954365-98C4-BFC6-9649-F848442721BB}"/>
                    </a:ext>
                  </a:extLst>
                </p:cNvPr>
                <p:cNvSpPr/>
                <p:nvPr/>
              </p:nvSpPr>
              <p:spPr>
                <a:xfrm>
                  <a:off x="2482459" y="7735473"/>
                  <a:ext cx="6981702" cy="99137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spcAft>
                      <a:spcPts val="6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altLang="ko-KR" sz="1600" dirty="0">
                      <a:solidFill>
                        <a:srgbClr val="595959"/>
                      </a:solidFill>
                    </a:rPr>
                    <a:t>RAW </a:t>
                  </a:r>
                  <a:r>
                    <a:rPr lang="ko-KR" altLang="en-US" sz="1600" dirty="0">
                      <a:solidFill>
                        <a:srgbClr val="595959"/>
                      </a:solidFill>
                    </a:rPr>
                    <a:t>데이터 기반 모델로만 성능 평가가 진행되어 다양한 조합의 모델링이 수행되지 못함  </a:t>
                  </a:r>
                  <a:endParaRPr lang="en-US" altLang="ko-KR" sz="1600" dirty="0">
                    <a:solidFill>
                      <a:srgbClr val="595959"/>
                    </a:solidFill>
                  </a:endParaRPr>
                </a:p>
              </p:txBody>
            </p:sp>
          </p:grp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7328E97B-6B07-546D-BBFC-EB84D0553987}"/>
                </a:ext>
              </a:extLst>
            </p:cNvPr>
            <p:cNvGrpSpPr/>
            <p:nvPr/>
          </p:nvGrpSpPr>
          <p:grpSpPr>
            <a:xfrm>
              <a:off x="10224210" y="2751100"/>
              <a:ext cx="6741963" cy="6319198"/>
              <a:chOff x="10224210" y="2751100"/>
              <a:chExt cx="6741963" cy="6214092"/>
            </a:xfrm>
          </p:grpSpPr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3BBFCB6A-AC5E-6D24-96FE-2F5F0826A55D}"/>
                  </a:ext>
                </a:extLst>
              </p:cNvPr>
              <p:cNvSpPr/>
              <p:nvPr/>
            </p:nvSpPr>
            <p:spPr>
              <a:xfrm>
                <a:off x="10224210" y="2751100"/>
                <a:ext cx="6741963" cy="365311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>
                    <a:solidFill>
                      <a:srgbClr val="595959"/>
                    </a:solidFill>
                  </a:rPr>
                  <a:t>데이터 </a:t>
                </a:r>
                <a:r>
                  <a:rPr lang="ko-KR" altLang="en-US" sz="1600" b="1" dirty="0" err="1">
                    <a:solidFill>
                      <a:srgbClr val="595959"/>
                    </a:solidFill>
                  </a:rPr>
                  <a:t>사이언티스트적</a:t>
                </a:r>
                <a:r>
                  <a:rPr lang="ko-KR" altLang="en-US" sz="1600" b="1" dirty="0">
                    <a:solidFill>
                      <a:srgbClr val="595959"/>
                    </a:solidFill>
                  </a:rPr>
                  <a:t> 역량 강화</a:t>
                </a:r>
                <a:endParaRPr lang="en-KR" sz="1600" b="1" dirty="0">
                  <a:solidFill>
                    <a:srgbClr val="595959"/>
                  </a:solidFill>
                </a:endParaRP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4BE0C9C4-8A51-3CF4-2A98-AB00E05BB6A4}"/>
                  </a:ext>
                </a:extLst>
              </p:cNvPr>
              <p:cNvSpPr/>
              <p:nvPr/>
            </p:nvSpPr>
            <p:spPr>
              <a:xfrm>
                <a:off x="10224210" y="3192214"/>
                <a:ext cx="6741963" cy="163926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spcAft>
                    <a:spcPts val="600"/>
                  </a:spcAft>
                  <a:buFontTx/>
                  <a:buAutoNum type="arabicParenR"/>
                </a:pPr>
                <a:r>
                  <a:rPr lang="ko-KR" altLang="en-US" sz="1600" b="1" dirty="0">
                    <a:solidFill>
                      <a:srgbClr val="595959"/>
                    </a:solidFill>
                  </a:rPr>
                  <a:t>사전조사</a:t>
                </a:r>
                <a:br>
                  <a:rPr lang="en-US" altLang="ko-KR" sz="1600" dirty="0">
                    <a:solidFill>
                      <a:srgbClr val="595959"/>
                    </a:solidFill>
                  </a:rPr>
                </a:br>
                <a:r>
                  <a:rPr lang="ko-KR" altLang="en-US" sz="1600" dirty="0">
                    <a:solidFill>
                      <a:srgbClr val="595959"/>
                    </a:solidFill>
                  </a:rPr>
                  <a:t>논문 및 연구 사례 등을 사전조사 보충을 통해 도메인 지식 습득 및  타겟 데이터 기준 및 인사이트 도출 방법에 대한 시각 함양</a:t>
                </a:r>
                <a:endParaRPr lang="en-US" altLang="ko-KR" sz="1600" dirty="0">
                  <a:solidFill>
                    <a:srgbClr val="595959"/>
                  </a:solidFill>
                </a:endParaRPr>
              </a:p>
              <a:p>
                <a:pPr marL="342900" indent="-342900">
                  <a:spcAft>
                    <a:spcPts val="600"/>
                  </a:spcAft>
                  <a:buFontTx/>
                  <a:buAutoNum type="arabicParenR"/>
                </a:pPr>
                <a:r>
                  <a:rPr lang="ko-KR" altLang="en-US" sz="1600" b="1" dirty="0">
                    <a:solidFill>
                      <a:srgbClr val="595959"/>
                    </a:solidFill>
                  </a:rPr>
                  <a:t>즉각적인 </a:t>
                </a:r>
                <a:r>
                  <a:rPr lang="en-US" altLang="ko-KR" sz="1600" b="1" dirty="0">
                    <a:solidFill>
                      <a:srgbClr val="595959"/>
                    </a:solidFill>
                  </a:rPr>
                  <a:t>EDA </a:t>
                </a:r>
                <a:r>
                  <a:rPr lang="ko-KR" altLang="en-US" sz="1600" b="1" dirty="0">
                    <a:solidFill>
                      <a:srgbClr val="595959"/>
                    </a:solidFill>
                  </a:rPr>
                  <a:t>수행</a:t>
                </a:r>
                <a:br>
                  <a:rPr lang="en-US" altLang="ko-KR" sz="1600" dirty="0">
                    <a:solidFill>
                      <a:srgbClr val="595959"/>
                    </a:solidFill>
                  </a:rPr>
                </a:br>
                <a:r>
                  <a:rPr lang="ko-KR" altLang="en-US" sz="1600" dirty="0">
                    <a:solidFill>
                      <a:srgbClr val="595959"/>
                    </a:solidFill>
                  </a:rPr>
                  <a:t>프로젝트의 효율적인 진행을 위해 데이터 수집 후 즉각적인 </a:t>
                </a:r>
                <a:r>
                  <a:rPr lang="en-US" altLang="ko-KR" sz="1600" dirty="0">
                    <a:solidFill>
                      <a:srgbClr val="595959"/>
                    </a:solidFill>
                  </a:rPr>
                  <a:t>EDA</a:t>
                </a:r>
                <a:r>
                  <a:rPr lang="ko-KR" altLang="en-US" sz="1600" dirty="0" err="1">
                    <a:solidFill>
                      <a:srgbClr val="595959"/>
                    </a:solidFill>
                  </a:rPr>
                  <a:t>를</a:t>
                </a:r>
                <a:r>
                  <a:rPr lang="ko-KR" altLang="en-US" sz="1600" dirty="0">
                    <a:solidFill>
                      <a:srgbClr val="595959"/>
                    </a:solidFill>
                  </a:rPr>
                  <a:t> 통해 데이터 사용 가능 여부 및 신뢰도 판별</a:t>
                </a:r>
                <a:endParaRPr lang="en-US" altLang="ko-KR" sz="1600" dirty="0">
                  <a:solidFill>
                    <a:srgbClr val="595959"/>
                  </a:solidFill>
                </a:endParaRP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ABC386DD-34BD-E71B-400D-2D341FDF1319}"/>
                  </a:ext>
                </a:extLst>
              </p:cNvPr>
              <p:cNvSpPr/>
              <p:nvPr/>
            </p:nvSpPr>
            <p:spPr>
              <a:xfrm>
                <a:off x="10224210" y="4892842"/>
                <a:ext cx="6741963" cy="365311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>
                    <a:solidFill>
                      <a:srgbClr val="595959"/>
                    </a:solidFill>
                  </a:rPr>
                  <a:t>데이터 정확도를 높이기 위한 방안</a:t>
                </a:r>
                <a:endParaRPr lang="en-KR" sz="1600" b="1" dirty="0">
                  <a:solidFill>
                    <a:srgbClr val="595959"/>
                  </a:solidFill>
                </a:endParaRP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2B28DCF7-80A4-2134-D823-A537C177ADC9}"/>
                  </a:ext>
                </a:extLst>
              </p:cNvPr>
              <p:cNvSpPr/>
              <p:nvPr/>
            </p:nvSpPr>
            <p:spPr>
              <a:xfrm>
                <a:off x="10224210" y="5333956"/>
                <a:ext cx="6741963" cy="144329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spcAft>
                    <a:spcPts val="600"/>
                  </a:spcAft>
                  <a:buFontTx/>
                  <a:buAutoNum type="arabicParenR"/>
                </a:pPr>
                <a:r>
                  <a:rPr lang="ko-KR" altLang="en-US" sz="1600" b="1" dirty="0">
                    <a:solidFill>
                      <a:srgbClr val="595959"/>
                    </a:solidFill>
                  </a:rPr>
                  <a:t>기후데이터</a:t>
                </a:r>
                <a:br>
                  <a:rPr lang="en-US" altLang="ko-KR" sz="1600" dirty="0">
                    <a:solidFill>
                      <a:srgbClr val="595959"/>
                    </a:solidFill>
                  </a:rPr>
                </a:br>
                <a:r>
                  <a:rPr lang="ko-KR" altLang="en-US" sz="1600" dirty="0">
                    <a:solidFill>
                      <a:srgbClr val="595959"/>
                    </a:solidFill>
                  </a:rPr>
                  <a:t>최근 기후 추이가 반영된 최신 데이터로 변경하여 모델링 진행</a:t>
                </a:r>
                <a:endParaRPr lang="en-US" altLang="ko-KR" sz="1600" dirty="0">
                  <a:solidFill>
                    <a:srgbClr val="595959"/>
                  </a:solidFill>
                </a:endParaRPr>
              </a:p>
              <a:p>
                <a:pPr marL="342900" indent="-342900">
                  <a:spcAft>
                    <a:spcPts val="600"/>
                  </a:spcAft>
                  <a:buFontTx/>
                  <a:buAutoNum type="arabicParenR"/>
                </a:pPr>
                <a:r>
                  <a:rPr lang="ko-KR" altLang="en-US" sz="1600" b="1" dirty="0">
                    <a:solidFill>
                      <a:srgbClr val="595959"/>
                    </a:solidFill>
                  </a:rPr>
                  <a:t>와인데이터</a:t>
                </a:r>
                <a:br>
                  <a:rPr lang="en-US" altLang="ko-KR" sz="1600" dirty="0">
                    <a:solidFill>
                      <a:srgbClr val="595959"/>
                    </a:solidFill>
                  </a:rPr>
                </a:br>
                <a:r>
                  <a:rPr lang="en-US" altLang="ko-KR" sz="1600" dirty="0">
                    <a:solidFill>
                      <a:srgbClr val="595959"/>
                    </a:solidFill>
                  </a:rPr>
                  <a:t>-</a:t>
                </a:r>
                <a:r>
                  <a:rPr lang="ko-KR" altLang="en-US" sz="1600" dirty="0">
                    <a:solidFill>
                      <a:srgbClr val="595959"/>
                    </a:solidFill>
                  </a:rPr>
                  <a:t> 포도 품종의 이름이 아닌 유전적 특성을 고려하여 타겟 분류 변경 </a:t>
                </a:r>
                <a:br>
                  <a:rPr lang="en-US" altLang="ko-KR" sz="1600" dirty="0">
                    <a:solidFill>
                      <a:srgbClr val="595959"/>
                    </a:solidFill>
                  </a:rPr>
                </a:br>
                <a:r>
                  <a:rPr lang="en-US" altLang="ko-KR" sz="1600" dirty="0">
                    <a:solidFill>
                      <a:srgbClr val="595959"/>
                    </a:solidFill>
                  </a:rPr>
                  <a:t>-</a:t>
                </a:r>
                <a:r>
                  <a:rPr lang="ko-KR" altLang="en-US" sz="1600" dirty="0">
                    <a:solidFill>
                      <a:srgbClr val="595959"/>
                    </a:solidFill>
                  </a:rPr>
                  <a:t> 기업에 협조를 요청하여 정확도 높은 와인 생산 지역 데이터 추출</a:t>
                </a: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338DA1AA-61DB-DF99-4147-F0F6E862149A}"/>
                  </a:ext>
                </a:extLst>
              </p:cNvPr>
              <p:cNvSpPr/>
              <p:nvPr/>
            </p:nvSpPr>
            <p:spPr>
              <a:xfrm>
                <a:off x="10224210" y="6844964"/>
                <a:ext cx="6741963" cy="365311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>
                    <a:solidFill>
                      <a:srgbClr val="595959"/>
                    </a:solidFill>
                  </a:rPr>
                  <a:t>모델 성능 향상 방안</a:t>
                </a:r>
                <a:endParaRPr lang="en-KR" sz="1600" b="1" dirty="0">
                  <a:solidFill>
                    <a:srgbClr val="595959"/>
                  </a:solidFill>
                </a:endParaRP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0EC1890C-E347-3D17-D6CC-7AD63FB0A38E}"/>
                  </a:ext>
                </a:extLst>
              </p:cNvPr>
              <p:cNvSpPr/>
              <p:nvPr/>
            </p:nvSpPr>
            <p:spPr>
              <a:xfrm>
                <a:off x="10224210" y="7286078"/>
                <a:ext cx="6741963" cy="16791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spcAft>
                    <a:spcPts val="600"/>
                  </a:spcAft>
                  <a:buFontTx/>
                  <a:buAutoNum type="arabicParenR"/>
                </a:pPr>
                <a:r>
                  <a:rPr lang="ko-KR" altLang="en-US" sz="1600" b="1" dirty="0">
                    <a:solidFill>
                      <a:srgbClr val="595959"/>
                    </a:solidFill>
                  </a:rPr>
                  <a:t>독립 변수 조정</a:t>
                </a:r>
                <a:br>
                  <a:rPr lang="en-US" altLang="ko-KR" sz="1600" dirty="0">
                    <a:solidFill>
                      <a:srgbClr val="595959"/>
                    </a:solidFill>
                  </a:rPr>
                </a:br>
                <a:r>
                  <a:rPr lang="en-KR" altLang="ko-KR" sz="1600" dirty="0">
                    <a:solidFill>
                      <a:srgbClr val="595959"/>
                    </a:solidFill>
                  </a:rPr>
                  <a:t>Feature Importance</a:t>
                </a:r>
                <a:r>
                  <a:rPr lang="ko-KR" altLang="en-US" sz="1600" dirty="0">
                    <a:solidFill>
                      <a:srgbClr val="595959"/>
                    </a:solidFill>
                  </a:rPr>
                  <a:t>의 값을 파악하여 </a:t>
                </a:r>
                <a:r>
                  <a:rPr lang="en-US" altLang="ko-KR" sz="1600" dirty="0">
                    <a:solidFill>
                      <a:srgbClr val="595959"/>
                    </a:solidFill>
                  </a:rPr>
                  <a:t>Importance</a:t>
                </a:r>
                <a:r>
                  <a:rPr lang="ko-KR" altLang="en-US" sz="1600" dirty="0">
                    <a:solidFill>
                      <a:srgbClr val="595959"/>
                    </a:solidFill>
                  </a:rPr>
                  <a:t>가 높은 값 중 상관관계가 강한 </a:t>
                </a:r>
                <a:r>
                  <a:rPr lang="en-US" altLang="ko-KR" sz="1600" dirty="0">
                    <a:solidFill>
                      <a:srgbClr val="595959"/>
                    </a:solidFill>
                  </a:rPr>
                  <a:t>Feature</a:t>
                </a:r>
                <a:r>
                  <a:rPr lang="ko-KR" altLang="en-US" sz="1600" dirty="0">
                    <a:solidFill>
                      <a:srgbClr val="595959"/>
                    </a:solidFill>
                  </a:rPr>
                  <a:t>는 삭제한 후 모델링 진행</a:t>
                </a:r>
                <a:endParaRPr lang="en-US" altLang="ko-KR" sz="1600" dirty="0">
                  <a:solidFill>
                    <a:srgbClr val="595959"/>
                  </a:solidFill>
                </a:endParaRPr>
              </a:p>
              <a:p>
                <a:pPr marL="342900" indent="-342900">
                  <a:spcAft>
                    <a:spcPts val="600"/>
                  </a:spcAft>
                  <a:buFontTx/>
                  <a:buAutoNum type="arabicParenR"/>
                </a:pPr>
                <a:r>
                  <a:rPr lang="ko-KR" altLang="en-US" sz="1600" b="1" dirty="0">
                    <a:solidFill>
                      <a:srgbClr val="595959"/>
                    </a:solidFill>
                  </a:rPr>
                  <a:t>즉각적인 </a:t>
                </a:r>
                <a:r>
                  <a:rPr lang="en-US" altLang="ko-KR" sz="1600" b="1" dirty="0">
                    <a:solidFill>
                      <a:srgbClr val="595959"/>
                    </a:solidFill>
                  </a:rPr>
                  <a:t>EDA </a:t>
                </a:r>
                <a:r>
                  <a:rPr lang="ko-KR" altLang="en-US" sz="1600" b="1" dirty="0">
                    <a:solidFill>
                      <a:srgbClr val="595959"/>
                    </a:solidFill>
                  </a:rPr>
                  <a:t>수행</a:t>
                </a:r>
                <a:br>
                  <a:rPr lang="en-US" altLang="ko-KR" sz="1600" dirty="0">
                    <a:solidFill>
                      <a:srgbClr val="595959"/>
                    </a:solidFill>
                  </a:rPr>
                </a:br>
                <a:r>
                  <a:rPr lang="ko-KR" altLang="en-US" sz="1600" dirty="0">
                    <a:solidFill>
                      <a:srgbClr val="595959"/>
                    </a:solidFill>
                  </a:rPr>
                  <a:t>데이터 </a:t>
                </a:r>
                <a:r>
                  <a:rPr lang="ko-KR" altLang="en-US" sz="1600" dirty="0" err="1">
                    <a:solidFill>
                      <a:srgbClr val="595959"/>
                    </a:solidFill>
                  </a:rPr>
                  <a:t>불균일성</a:t>
                </a:r>
                <a:r>
                  <a:rPr lang="ko-KR" altLang="en-US" sz="1600" dirty="0">
                    <a:solidFill>
                      <a:srgbClr val="595959"/>
                    </a:solidFill>
                  </a:rPr>
                  <a:t> 완화를 위해 기존 라벨 </a:t>
                </a:r>
                <a:r>
                  <a:rPr lang="en-US" altLang="ko-KR" sz="1600" dirty="0">
                    <a:solidFill>
                      <a:srgbClr val="595959"/>
                    </a:solidFill>
                  </a:rPr>
                  <a:t>13</a:t>
                </a:r>
                <a:r>
                  <a:rPr lang="ko-KR" altLang="en-US" sz="1600" dirty="0">
                    <a:solidFill>
                      <a:srgbClr val="595959"/>
                    </a:solidFill>
                  </a:rPr>
                  <a:t>개에서 </a:t>
                </a:r>
                <a:r>
                  <a:rPr lang="ko-KR" altLang="en-US" sz="1600" dirty="0" err="1">
                    <a:solidFill>
                      <a:srgbClr val="595959"/>
                    </a:solidFill>
                  </a:rPr>
                  <a:t>라벨별</a:t>
                </a:r>
                <a:r>
                  <a:rPr lang="ko-KR" altLang="en-US" sz="1600" dirty="0">
                    <a:solidFill>
                      <a:srgbClr val="595959"/>
                    </a:solidFill>
                  </a:rPr>
                  <a:t> </a:t>
                </a:r>
                <a:r>
                  <a:rPr lang="en-US" altLang="ko-KR" sz="1600" dirty="0">
                    <a:solidFill>
                      <a:srgbClr val="595959"/>
                    </a:solidFill>
                  </a:rPr>
                  <a:t>Recall Score</a:t>
                </a:r>
                <a:r>
                  <a:rPr lang="ko-KR" altLang="en-US" sz="1600" dirty="0">
                    <a:solidFill>
                      <a:srgbClr val="595959"/>
                    </a:solidFill>
                  </a:rPr>
                  <a:t>가 비교적 낮은 항목은 제외 후 모델링 진행</a:t>
                </a:r>
                <a:endParaRPr lang="en-US" altLang="ko-KR" sz="1600" dirty="0"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159" name="Slide Number Placeholder 158">
            <a:extLst>
              <a:ext uri="{FF2B5EF4-FFF2-40B4-BE49-F238E27FC236}">
                <a16:creationId xmlns:a16="http://schemas.microsoft.com/office/drawing/2014/main" id="{D893BF66-EC8A-08D3-E621-4457B0B7B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73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838200"/>
            <a:ext cx="16243300" cy="2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080125" y="4730750"/>
            <a:ext cx="612775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089"/>
              </a:lnSpc>
            </a:pPr>
            <a:r>
              <a:rPr lang="ko-KR" altLang="en-US" sz="9600" b="1" u="none" strike="noStrike" dirty="0">
                <a:solidFill>
                  <a:srgbClr val="595959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감사합니다</a:t>
            </a:r>
            <a:endParaRPr lang="ko-KR" sz="9600" b="1" u="none" strike="noStrike" dirty="0">
              <a:solidFill>
                <a:srgbClr val="595959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DAA0E-9534-136B-C7CB-29177F38E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8329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6000" y="952500"/>
            <a:ext cx="16243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71D46136-F7AA-4EDE-43D0-91A940358445}"/>
              </a:ext>
            </a:extLst>
          </p:cNvPr>
          <p:cNvSpPr txBox="1"/>
          <p:nvPr/>
        </p:nvSpPr>
        <p:spPr>
          <a:xfrm>
            <a:off x="1016000" y="936812"/>
            <a:ext cx="111379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포도 품종 </a:t>
            </a:r>
            <a:r>
              <a:rPr lang="en-US" altLang="ko-KR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+ </a:t>
            </a:r>
            <a:r>
              <a:rPr lang="ko-KR" altLang="en-US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토양 특성 </a:t>
            </a:r>
            <a:r>
              <a:rPr lang="en-US" altLang="ko-KR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–</a:t>
            </a:r>
            <a:r>
              <a:rPr lang="ko-KR" altLang="en-US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altLang="ko-KR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Logistic Regression</a:t>
            </a:r>
            <a:endParaRPr lang="ko-KR" altLang="en-US" sz="4000" b="1" u="none" strike="noStrike" dirty="0">
              <a:solidFill>
                <a:srgbClr val="595959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3C75C6-2773-799E-9A9D-6AE2BF35B738}"/>
              </a:ext>
            </a:extLst>
          </p:cNvPr>
          <p:cNvSpPr/>
          <p:nvPr/>
        </p:nvSpPr>
        <p:spPr>
          <a:xfrm>
            <a:off x="1138980" y="2107039"/>
            <a:ext cx="7852620" cy="4332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Python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34838D-2AA0-224A-220D-B59163B99EE5}"/>
              </a:ext>
            </a:extLst>
          </p:cNvPr>
          <p:cNvSpPr/>
          <p:nvPr/>
        </p:nvSpPr>
        <p:spPr>
          <a:xfrm>
            <a:off x="1138980" y="2658582"/>
            <a:ext cx="7852620" cy="71331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16001E-66B3-8B3D-6EF4-DDD88092943D}"/>
              </a:ext>
            </a:extLst>
          </p:cNvPr>
          <p:cNvSpPr/>
          <p:nvPr/>
        </p:nvSpPr>
        <p:spPr>
          <a:xfrm>
            <a:off x="9296009" y="2107039"/>
            <a:ext cx="7852620" cy="4332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Top 20 Feature Importance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B19532-8E29-5C19-F1C2-F052BE92F635}"/>
              </a:ext>
            </a:extLst>
          </p:cNvPr>
          <p:cNvSpPr/>
          <p:nvPr/>
        </p:nvSpPr>
        <p:spPr>
          <a:xfrm>
            <a:off x="9296009" y="2658582"/>
            <a:ext cx="7852620" cy="71331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3EB136-5587-5C3A-2071-B6B272450A97}"/>
              </a:ext>
            </a:extLst>
          </p:cNvPr>
          <p:cNvSpPr txBox="1"/>
          <p:nvPr/>
        </p:nvSpPr>
        <p:spPr>
          <a:xfrm>
            <a:off x="1342795" y="2766215"/>
            <a:ext cx="22230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Standard Scaler </a:t>
            </a:r>
            <a:r>
              <a:rPr lang="ko-KR" altLang="en-US" sz="1600" dirty="0"/>
              <a:t>적용</a:t>
            </a:r>
            <a:endParaRPr lang="en-KR" sz="1600" dirty="0"/>
          </a:p>
        </p:txBody>
      </p:sp>
      <p:pic>
        <p:nvPicPr>
          <p:cNvPr id="1035" name="Google Shape;103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0524" y="3212402"/>
            <a:ext cx="6688514" cy="268409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17C017-8AF0-6716-EF86-551CEEC1C85D}"/>
              </a:ext>
            </a:extLst>
          </p:cNvPr>
          <p:cNvSpPr txBox="1"/>
          <p:nvPr/>
        </p:nvSpPr>
        <p:spPr>
          <a:xfrm>
            <a:off x="1342795" y="6060958"/>
            <a:ext cx="7410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StratifiedKFold</a:t>
            </a:r>
            <a:r>
              <a:rPr lang="en-US" altLang="ko-KR" sz="1600" dirty="0"/>
              <a:t> </a:t>
            </a:r>
            <a:r>
              <a:rPr lang="en-US" altLang="ko-KR" sz="1600" dirty="0" err="1"/>
              <a:t>n_splits</a:t>
            </a:r>
            <a:r>
              <a:rPr lang="en-US" altLang="ko-KR" sz="1600" dirty="0"/>
              <a:t> = 5 </a:t>
            </a:r>
            <a:r>
              <a:rPr lang="ko-KR" altLang="en-US" sz="1600" dirty="0"/>
              <a:t>교차검증 결과 차이가 크지 않아 다음 차시에서 생략 </a:t>
            </a:r>
          </a:p>
        </p:txBody>
      </p:sp>
      <p:pic>
        <p:nvPicPr>
          <p:cNvPr id="1043" name="Google Shape;104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4153" y="6517794"/>
            <a:ext cx="6722093" cy="2511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43190" y="2766375"/>
            <a:ext cx="5569164" cy="672535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1EED81B6-24D6-EA1D-1F59-1B11678F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FB19532-8E29-5C19-F1C2-F052BE92F635}"/>
              </a:ext>
            </a:extLst>
          </p:cNvPr>
          <p:cNvSpPr/>
          <p:nvPr/>
        </p:nvSpPr>
        <p:spPr>
          <a:xfrm>
            <a:off x="9296009" y="2658582"/>
            <a:ext cx="7852620" cy="71331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0" name="Google Shape;1049;g2ee23c4c584_1_23">
            <a:extLst>
              <a:ext uri="{FF2B5EF4-FFF2-40B4-BE49-F238E27FC236}">
                <a16:creationId xmlns:a16="http://schemas.microsoft.com/office/drawing/2014/main" id="{2F1AA9D3-F902-4794-7DC7-610C70EDC84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9881" y="2756690"/>
            <a:ext cx="5570264" cy="6828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6000" y="952500"/>
            <a:ext cx="16243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71D46136-F7AA-4EDE-43D0-91A940358445}"/>
              </a:ext>
            </a:extLst>
          </p:cNvPr>
          <p:cNvSpPr txBox="1"/>
          <p:nvPr/>
        </p:nvSpPr>
        <p:spPr>
          <a:xfrm>
            <a:off x="1016000" y="936812"/>
            <a:ext cx="111379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포도 품종 </a:t>
            </a:r>
            <a:r>
              <a:rPr lang="en-US" altLang="ko-KR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+ </a:t>
            </a:r>
            <a:r>
              <a:rPr lang="ko-KR" altLang="en-US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토양 특성 </a:t>
            </a:r>
            <a:r>
              <a:rPr lang="en-US" altLang="ko-KR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–</a:t>
            </a:r>
            <a:r>
              <a:rPr lang="ko-KR" altLang="en-US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altLang="ko-KR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Decision Tree</a:t>
            </a:r>
            <a:endParaRPr lang="ko-KR" altLang="en-US" sz="4000" b="1" u="none" strike="noStrike" dirty="0">
              <a:solidFill>
                <a:srgbClr val="595959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3C75C6-2773-799E-9A9D-6AE2BF35B738}"/>
              </a:ext>
            </a:extLst>
          </p:cNvPr>
          <p:cNvSpPr/>
          <p:nvPr/>
        </p:nvSpPr>
        <p:spPr>
          <a:xfrm>
            <a:off x="1138980" y="2107039"/>
            <a:ext cx="7852620" cy="4332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Python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34838D-2AA0-224A-220D-B59163B99EE5}"/>
              </a:ext>
            </a:extLst>
          </p:cNvPr>
          <p:cNvSpPr/>
          <p:nvPr/>
        </p:nvSpPr>
        <p:spPr>
          <a:xfrm>
            <a:off x="1138980" y="2658582"/>
            <a:ext cx="7852620" cy="71331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16001E-66B3-8B3D-6EF4-DDD88092943D}"/>
              </a:ext>
            </a:extLst>
          </p:cNvPr>
          <p:cNvSpPr/>
          <p:nvPr/>
        </p:nvSpPr>
        <p:spPr>
          <a:xfrm>
            <a:off x="9296009" y="2107039"/>
            <a:ext cx="7852620" cy="4332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Top 20 Feature Importance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3EB136-5587-5C3A-2071-B6B272450A97}"/>
              </a:ext>
            </a:extLst>
          </p:cNvPr>
          <p:cNvSpPr txBox="1"/>
          <p:nvPr/>
        </p:nvSpPr>
        <p:spPr>
          <a:xfrm>
            <a:off x="1342795" y="2766215"/>
            <a:ext cx="42648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StratifiedKFold</a:t>
            </a:r>
            <a:r>
              <a:rPr lang="en-US" altLang="ko-KR" sz="1600" dirty="0"/>
              <a:t> </a:t>
            </a:r>
            <a:r>
              <a:rPr lang="en-US" altLang="ko-KR" sz="1600" dirty="0" err="1"/>
              <a:t>n_splits</a:t>
            </a:r>
            <a:r>
              <a:rPr lang="en-US" altLang="ko-KR" sz="1600" dirty="0"/>
              <a:t> =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GridSearchCV</a:t>
            </a:r>
            <a:r>
              <a:rPr lang="en-US" altLang="ko-KR" sz="1600" dirty="0"/>
              <a:t> </a:t>
            </a:r>
            <a:r>
              <a:rPr lang="ko-KR" altLang="en-US" sz="1600" dirty="0"/>
              <a:t>결과 </a:t>
            </a:r>
            <a:r>
              <a:rPr lang="en-US" altLang="ko-KR" sz="1600" dirty="0" err="1"/>
              <a:t>max_depth</a:t>
            </a:r>
            <a:r>
              <a:rPr lang="en-US" altLang="ko-KR" sz="1600" dirty="0"/>
              <a:t> = 20</a:t>
            </a:r>
            <a:r>
              <a:rPr lang="ko-KR" altLang="en-US" sz="1600" dirty="0"/>
              <a:t>이 적절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pic>
        <p:nvPicPr>
          <p:cNvPr id="5" name="Google Shape;1059;g2ee23c4c584_1_23">
            <a:extLst>
              <a:ext uri="{FF2B5EF4-FFF2-40B4-BE49-F238E27FC236}">
                <a16:creationId xmlns:a16="http://schemas.microsoft.com/office/drawing/2014/main" id="{A5B79C83-166E-16EA-AA2B-845F536EBD6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7855" y="3559112"/>
            <a:ext cx="7212569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235A190F-0D2C-5F94-BFFC-24C399288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458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FB19532-8E29-5C19-F1C2-F052BE92F635}"/>
              </a:ext>
            </a:extLst>
          </p:cNvPr>
          <p:cNvSpPr/>
          <p:nvPr/>
        </p:nvSpPr>
        <p:spPr>
          <a:xfrm>
            <a:off x="9296009" y="2658582"/>
            <a:ext cx="7852620" cy="71331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0" name="Google Shape;1049;g2ee23c4c584_1_23">
            <a:extLst>
              <a:ext uri="{FF2B5EF4-FFF2-40B4-BE49-F238E27FC236}">
                <a16:creationId xmlns:a16="http://schemas.microsoft.com/office/drawing/2014/main" id="{2F1AA9D3-F902-4794-7DC7-610C70EDC84A}"/>
              </a:ext>
            </a:extLst>
          </p:cNvPr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9881" y="2816712"/>
            <a:ext cx="5570264" cy="670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6000" y="952500"/>
            <a:ext cx="16243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71D46136-F7AA-4EDE-43D0-91A940358445}"/>
              </a:ext>
            </a:extLst>
          </p:cNvPr>
          <p:cNvSpPr txBox="1"/>
          <p:nvPr/>
        </p:nvSpPr>
        <p:spPr>
          <a:xfrm>
            <a:off x="1016000" y="936812"/>
            <a:ext cx="111379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포도 품종 </a:t>
            </a:r>
            <a:r>
              <a:rPr lang="en-US" altLang="ko-KR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+ </a:t>
            </a:r>
            <a:r>
              <a:rPr lang="ko-KR" altLang="en-US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토양 특성 </a:t>
            </a:r>
            <a:r>
              <a:rPr lang="en-US" altLang="ko-KR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–</a:t>
            </a:r>
            <a:r>
              <a:rPr lang="ko-KR" altLang="en-US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altLang="ko-KR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Random Forest</a:t>
            </a:r>
            <a:endParaRPr lang="ko-KR" altLang="en-US" sz="4000" b="1" u="none" strike="noStrike" dirty="0">
              <a:solidFill>
                <a:srgbClr val="595959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3C75C6-2773-799E-9A9D-6AE2BF35B738}"/>
              </a:ext>
            </a:extLst>
          </p:cNvPr>
          <p:cNvSpPr/>
          <p:nvPr/>
        </p:nvSpPr>
        <p:spPr>
          <a:xfrm>
            <a:off x="1138980" y="2107039"/>
            <a:ext cx="7852620" cy="4332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Python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34838D-2AA0-224A-220D-B59163B99EE5}"/>
              </a:ext>
            </a:extLst>
          </p:cNvPr>
          <p:cNvSpPr/>
          <p:nvPr/>
        </p:nvSpPr>
        <p:spPr>
          <a:xfrm>
            <a:off x="1138980" y="2658582"/>
            <a:ext cx="7852620" cy="71331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16001E-66B3-8B3D-6EF4-DDD88092943D}"/>
              </a:ext>
            </a:extLst>
          </p:cNvPr>
          <p:cNvSpPr/>
          <p:nvPr/>
        </p:nvSpPr>
        <p:spPr>
          <a:xfrm>
            <a:off x="9296009" y="2107039"/>
            <a:ext cx="7852620" cy="4332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Top 20 Feature Importance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3EB136-5587-5C3A-2071-B6B272450A97}"/>
              </a:ext>
            </a:extLst>
          </p:cNvPr>
          <p:cNvSpPr txBox="1"/>
          <p:nvPr/>
        </p:nvSpPr>
        <p:spPr>
          <a:xfrm>
            <a:off x="1342795" y="2766215"/>
            <a:ext cx="6582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r>
              <a:rPr lang="en-US" altLang="ko-KR">
                <a:sym typeface="Nanum Gothic"/>
              </a:rPr>
              <a:t>GridSearchCV </a:t>
            </a:r>
            <a:r>
              <a:rPr lang="ko-KR" altLang="en-US">
                <a:sym typeface="Nanum Gothic"/>
              </a:rPr>
              <a:t>결과 </a:t>
            </a:r>
            <a:r>
              <a:rPr lang="en-US" altLang="ko-KR" dirty="0" err="1">
                <a:sym typeface="Nanum Gothic"/>
              </a:rPr>
              <a:t>max</a:t>
            </a:r>
            <a:r>
              <a:rPr lang="en-US" altLang="ko-KR" err="1">
                <a:sym typeface="Nanum Gothic"/>
              </a:rPr>
              <a:t>_</a:t>
            </a:r>
            <a:r>
              <a:rPr lang="en-US" altLang="ko-KR">
                <a:sym typeface="Nanum Gothic"/>
              </a:rPr>
              <a:t>depth</a:t>
            </a:r>
            <a:r>
              <a:rPr lang="en-US" altLang="ko-KR" dirty="0">
                <a:sym typeface="Nanum Gothic"/>
              </a:rPr>
              <a:t> = 16</a:t>
            </a:r>
            <a:r>
              <a:rPr lang="en-US" altLang="ko-KR">
                <a:sym typeface="Nanum Gothic"/>
              </a:rPr>
              <a:t>, </a:t>
            </a:r>
            <a:r>
              <a:rPr lang="en-US" altLang="ko-KR" dirty="0" err="1">
                <a:sym typeface="Nanum Gothic"/>
              </a:rPr>
              <a:t>n</a:t>
            </a:r>
            <a:r>
              <a:rPr lang="en-US" altLang="ko-KR" err="1">
                <a:sym typeface="Nanum Gothic"/>
              </a:rPr>
              <a:t>_</a:t>
            </a:r>
            <a:r>
              <a:rPr lang="en-US" altLang="ko-KR">
                <a:sym typeface="Nanum Gothic"/>
              </a:rPr>
              <a:t>estimators</a:t>
            </a:r>
            <a:r>
              <a:rPr lang="en-US" altLang="ko-KR" dirty="0">
                <a:sym typeface="Nanum Gothic"/>
              </a:rPr>
              <a:t> </a:t>
            </a:r>
            <a:r>
              <a:rPr lang="en-US" altLang="ko-KR">
                <a:sym typeface="Nanum Gothic"/>
              </a:rPr>
              <a:t>= 100</a:t>
            </a:r>
            <a:r>
              <a:rPr lang="ko-KR" altLang="en-US" dirty="0">
                <a:sym typeface="Nanum Gothic"/>
              </a:rPr>
              <a:t>이 적절  </a:t>
            </a:r>
          </a:p>
        </p:txBody>
      </p:sp>
      <p:pic>
        <p:nvPicPr>
          <p:cNvPr id="9" name="Google Shape;1073;g2ee23c4c584_1_49">
            <a:extLst>
              <a:ext uri="{FF2B5EF4-FFF2-40B4-BE49-F238E27FC236}">
                <a16:creationId xmlns:a16="http://schemas.microsoft.com/office/drawing/2014/main" id="{BB134017-3ADE-E38C-BE82-EEF1454D0FC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4465" y="3170239"/>
            <a:ext cx="6719608" cy="632269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E85FB7E-7229-EEBD-6E81-46D0E9303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644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FB19532-8E29-5C19-F1C2-F052BE92F635}"/>
              </a:ext>
            </a:extLst>
          </p:cNvPr>
          <p:cNvSpPr/>
          <p:nvPr/>
        </p:nvSpPr>
        <p:spPr>
          <a:xfrm>
            <a:off x="9296009" y="2658582"/>
            <a:ext cx="7852620" cy="71331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0" name="Google Shape;1049;g2ee23c4c584_1_23">
            <a:extLst>
              <a:ext uri="{FF2B5EF4-FFF2-40B4-BE49-F238E27FC236}">
                <a16:creationId xmlns:a16="http://schemas.microsoft.com/office/drawing/2014/main" id="{2F1AA9D3-F902-4794-7DC7-610C70EDC84A}"/>
              </a:ext>
            </a:extLst>
          </p:cNvPr>
          <p:cNvPicPr preferRelativeResize="0"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3"/>
          <a:stretch/>
        </p:blipFill>
        <p:spPr>
          <a:xfrm>
            <a:off x="11300980" y="2766214"/>
            <a:ext cx="5562835" cy="6492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6000" y="952500"/>
            <a:ext cx="16243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71D46136-F7AA-4EDE-43D0-91A940358445}"/>
              </a:ext>
            </a:extLst>
          </p:cNvPr>
          <p:cNvSpPr txBox="1"/>
          <p:nvPr/>
        </p:nvSpPr>
        <p:spPr>
          <a:xfrm>
            <a:off x="1016000" y="936812"/>
            <a:ext cx="111379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포도 품종 </a:t>
            </a:r>
            <a:r>
              <a:rPr lang="en-US" altLang="ko-KR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+ </a:t>
            </a:r>
            <a:r>
              <a:rPr lang="ko-KR" altLang="en-US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토양 특성 </a:t>
            </a:r>
            <a:r>
              <a:rPr lang="en-US" altLang="ko-KR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–</a:t>
            </a:r>
            <a:r>
              <a:rPr lang="ko-KR" altLang="en-US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altLang="ko-KR" sz="4000" b="1" dirty="0" err="1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LightGBM</a:t>
            </a:r>
            <a:endParaRPr lang="en-US" altLang="ko-KR" sz="4000" b="1" dirty="0">
              <a:solidFill>
                <a:srgbClr val="595959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3C75C6-2773-799E-9A9D-6AE2BF35B738}"/>
              </a:ext>
            </a:extLst>
          </p:cNvPr>
          <p:cNvSpPr/>
          <p:nvPr/>
        </p:nvSpPr>
        <p:spPr>
          <a:xfrm>
            <a:off x="1138980" y="2107039"/>
            <a:ext cx="7852620" cy="4332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Python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34838D-2AA0-224A-220D-B59163B99EE5}"/>
              </a:ext>
            </a:extLst>
          </p:cNvPr>
          <p:cNvSpPr/>
          <p:nvPr/>
        </p:nvSpPr>
        <p:spPr>
          <a:xfrm>
            <a:off x="1138980" y="2658582"/>
            <a:ext cx="7852620" cy="71331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16001E-66B3-8B3D-6EF4-DDD88092943D}"/>
              </a:ext>
            </a:extLst>
          </p:cNvPr>
          <p:cNvSpPr/>
          <p:nvPr/>
        </p:nvSpPr>
        <p:spPr>
          <a:xfrm>
            <a:off x="9296009" y="2107039"/>
            <a:ext cx="7852620" cy="4332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Top 20 Feature Importance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3EB136-5587-5C3A-2071-B6B272450A97}"/>
              </a:ext>
            </a:extLst>
          </p:cNvPr>
          <p:cNvSpPr txBox="1"/>
          <p:nvPr/>
        </p:nvSpPr>
        <p:spPr>
          <a:xfrm>
            <a:off x="1342795" y="2766215"/>
            <a:ext cx="56053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r>
              <a:rPr lang="en-US" altLang="ko-KR" dirty="0" err="1">
                <a:sym typeface="Nanum Gothic"/>
              </a:rPr>
              <a:t>RandomizedSearchCV</a:t>
            </a:r>
            <a:r>
              <a:rPr lang="en-US" altLang="ko-KR" dirty="0">
                <a:sym typeface="Nanum Gothic"/>
              </a:rPr>
              <a:t> </a:t>
            </a:r>
            <a:r>
              <a:rPr lang="ko-KR" altLang="en-US" dirty="0">
                <a:sym typeface="Nanum Gothic"/>
              </a:rPr>
              <a:t>사용</a:t>
            </a:r>
          </a:p>
          <a:p>
            <a:r>
              <a:rPr lang="en-US" altLang="ko-KR" dirty="0" err="1">
                <a:sym typeface="Nanum Gothic"/>
              </a:rPr>
              <a:t>mean_train_score</a:t>
            </a:r>
            <a:r>
              <a:rPr lang="en-US" altLang="ko-KR" dirty="0">
                <a:sym typeface="Nanum Gothic"/>
              </a:rPr>
              <a:t>, </a:t>
            </a:r>
            <a:r>
              <a:rPr lang="en-US" altLang="ko-KR" dirty="0" err="1">
                <a:sym typeface="Nanum Gothic"/>
              </a:rPr>
              <a:t>mean_test_score</a:t>
            </a:r>
            <a:r>
              <a:rPr lang="en-US" altLang="ko-KR" dirty="0">
                <a:sym typeface="Nanum Gothic"/>
              </a:rPr>
              <a:t> </a:t>
            </a:r>
            <a:r>
              <a:rPr lang="ko-KR" altLang="en-US" dirty="0">
                <a:sym typeface="Nanum Gothic"/>
              </a:rPr>
              <a:t>약 </a:t>
            </a:r>
            <a:r>
              <a:rPr lang="en-US" altLang="ko-KR" dirty="0">
                <a:sym typeface="Nanum Gothic"/>
              </a:rPr>
              <a:t>8% </a:t>
            </a:r>
            <a:r>
              <a:rPr lang="ko-KR" altLang="en-US" dirty="0">
                <a:sym typeface="Nanum Gothic"/>
              </a:rPr>
              <a:t>차이</a:t>
            </a:r>
          </a:p>
          <a:p>
            <a:r>
              <a:rPr lang="en-US" altLang="ko-KR" dirty="0" err="1">
                <a:sym typeface="Nanum Gothic"/>
              </a:rPr>
              <a:t>mean_test_score</a:t>
            </a:r>
            <a:r>
              <a:rPr lang="en-US" altLang="ko-KR" dirty="0">
                <a:sym typeface="Nanum Gothic"/>
              </a:rPr>
              <a:t>,  </a:t>
            </a:r>
            <a:r>
              <a:rPr lang="en-US" altLang="ko-KR" dirty="0" err="1">
                <a:sym typeface="Nanum Gothic"/>
              </a:rPr>
              <a:t>accuracy_score</a:t>
            </a:r>
            <a:r>
              <a:rPr lang="en-US" altLang="ko-KR" dirty="0">
                <a:sym typeface="Nanum Gothic"/>
              </a:rPr>
              <a:t>(</a:t>
            </a:r>
            <a:r>
              <a:rPr lang="en-US" altLang="ko-KR" dirty="0" err="1">
                <a:sym typeface="Nanum Gothic"/>
              </a:rPr>
              <a:t>y_test,y_pred</a:t>
            </a:r>
            <a:r>
              <a:rPr lang="en-US" altLang="ko-KR" dirty="0">
                <a:sym typeface="Nanum Gothic"/>
              </a:rPr>
              <a:t>) </a:t>
            </a:r>
            <a:r>
              <a:rPr lang="ko-KR" altLang="en-US" dirty="0">
                <a:sym typeface="Nanum Gothic"/>
              </a:rPr>
              <a:t>약 </a:t>
            </a:r>
            <a:r>
              <a:rPr lang="en-US" altLang="ko-KR" dirty="0">
                <a:sym typeface="Nanum Gothic"/>
              </a:rPr>
              <a:t>1%</a:t>
            </a:r>
            <a:r>
              <a:rPr lang="ko-KR" altLang="en-US" dirty="0">
                <a:sym typeface="Nanum Gothic"/>
              </a:rPr>
              <a:t>차이 </a:t>
            </a:r>
          </a:p>
          <a:p>
            <a:r>
              <a:rPr lang="en-US" altLang="ko-KR" dirty="0">
                <a:sym typeface="Nanum Gothic"/>
              </a:rPr>
              <a:t>-&gt; </a:t>
            </a:r>
            <a:r>
              <a:rPr lang="ko-KR" altLang="en-US" dirty="0">
                <a:sym typeface="Nanum Gothic"/>
              </a:rPr>
              <a:t>훈련 과정에서 </a:t>
            </a:r>
            <a:r>
              <a:rPr lang="ko-KR" altLang="en-US" dirty="0" err="1">
                <a:sym typeface="Nanum Gothic"/>
              </a:rPr>
              <a:t>과적합</a:t>
            </a:r>
            <a:r>
              <a:rPr lang="ko-KR" altLang="en-US" dirty="0">
                <a:sym typeface="Nanum Gothic"/>
              </a:rPr>
              <a:t> 의심되었지만</a:t>
            </a:r>
            <a:r>
              <a:rPr lang="en-US" altLang="ko-KR" dirty="0">
                <a:sym typeface="Nanum Gothic"/>
              </a:rPr>
              <a:t>, </a:t>
            </a:r>
            <a:r>
              <a:rPr lang="ko-KR" altLang="en-US" dirty="0">
                <a:sym typeface="Nanum Gothic"/>
              </a:rPr>
              <a:t>테스트 데이터는 </a:t>
            </a:r>
          </a:p>
          <a:p>
            <a:r>
              <a:rPr lang="en-US" altLang="ko-KR" dirty="0">
                <a:sym typeface="Nanum Gothic"/>
              </a:rPr>
              <a:t>1%</a:t>
            </a:r>
            <a:r>
              <a:rPr lang="ko-KR" altLang="en-US" dirty="0">
                <a:sym typeface="Nanum Gothic"/>
              </a:rPr>
              <a:t>차이를 보여 그대로 진행</a:t>
            </a:r>
          </a:p>
        </p:txBody>
      </p:sp>
      <p:pic>
        <p:nvPicPr>
          <p:cNvPr id="12" name="Google Shape;1102;g2ee23c4c584_1_67">
            <a:extLst>
              <a:ext uri="{FF2B5EF4-FFF2-40B4-BE49-F238E27FC236}">
                <a16:creationId xmlns:a16="http://schemas.microsoft.com/office/drawing/2014/main" id="{1C9AB95B-D12E-15AB-3C1B-962975C9E1E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b="21960"/>
          <a:stretch/>
        </p:blipFill>
        <p:spPr>
          <a:xfrm>
            <a:off x="1524000" y="4207936"/>
            <a:ext cx="7063653" cy="452476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EF0AA4EC-A720-AF63-BBFF-795A8D55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207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5" name="Google Shape;81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6000" y="9385300"/>
            <a:ext cx="162433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6000" y="952500"/>
            <a:ext cx="16243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3"/>
          <p:cNvSpPr txBox="1"/>
          <p:nvPr/>
        </p:nvSpPr>
        <p:spPr>
          <a:xfrm>
            <a:off x="1016000" y="1216702"/>
            <a:ext cx="11137900" cy="9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 i="0" u="none" strike="noStrike" cap="none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Project Overview</a:t>
            </a:r>
            <a:endParaRPr sz="4000" b="1" i="0" u="none" strike="noStrike" cap="none">
              <a:solidFill>
                <a:srgbClr val="595959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819" name="Google Shape;819;p3"/>
          <p:cNvSpPr txBox="1"/>
          <p:nvPr/>
        </p:nvSpPr>
        <p:spPr>
          <a:xfrm>
            <a:off x="18821400" y="5761271"/>
            <a:ext cx="866324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프로젝트 주제: 차세대 와인 생산지 탐색을 위한 머신러닝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수행 목적:</a:t>
            </a:r>
            <a:endParaRPr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arenR"/>
            </a:pPr>
            <a:r>
              <a:rPr lang="ko-K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기후 및 토질 데이터를 활용한 주요 품종 적합 생산지 탐색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arenR"/>
            </a:pPr>
            <a:r>
              <a:rPr lang="ko-K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기후 변화에 따른 지역별 미래 추천 품종 제안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3"/>
          <p:cNvSpPr/>
          <p:nvPr/>
        </p:nvSpPr>
        <p:spPr>
          <a:xfrm>
            <a:off x="996950" y="2171700"/>
            <a:ext cx="16281400" cy="1088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”</a:t>
            </a:r>
            <a:r>
              <a:rPr lang="ko-KR" sz="2400" dirty="0" err="1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Next</a:t>
            </a:r>
            <a:r>
              <a:rPr lang="ko-KR" sz="2400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ko-KR" sz="2400" dirty="0" err="1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부르고뉴</a:t>
            </a:r>
            <a:r>
              <a:rPr lang="ko-KR" sz="2400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 찾기” 프로젝트는 기후 변화 및 토질 특성에 따른 미래 적합 품종 예측 다중 분류 모델 개발을 목표로 두고 있으며, 하기와 같이 4가지 단계에 걸쳐 프로젝트가 수행됨</a:t>
            </a:r>
            <a:endParaRPr sz="2400" dirty="0">
              <a:solidFill>
                <a:srgbClr val="595959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grpSp>
        <p:nvGrpSpPr>
          <p:cNvPr id="821" name="Google Shape;821;p3"/>
          <p:cNvGrpSpPr/>
          <p:nvPr/>
        </p:nvGrpSpPr>
        <p:grpSpPr>
          <a:xfrm>
            <a:off x="990600" y="3426958"/>
            <a:ext cx="16230600" cy="1403725"/>
            <a:chOff x="1015999" y="3238500"/>
            <a:chExt cx="16039354" cy="2057400"/>
          </a:xfrm>
        </p:grpSpPr>
        <p:sp>
          <p:nvSpPr>
            <p:cNvPr id="822" name="Google Shape;822;p3"/>
            <p:cNvSpPr/>
            <p:nvPr/>
          </p:nvSpPr>
          <p:spPr>
            <a:xfrm>
              <a:off x="1015999" y="3238500"/>
              <a:ext cx="1595719" cy="2057400"/>
            </a:xfrm>
            <a:prstGeom prst="rect">
              <a:avLst/>
            </a:prstGeom>
            <a:solidFill>
              <a:srgbClr val="5A2A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프로젝트 주제</a:t>
              </a:r>
              <a:endParaRPr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3"/>
            <p:cNvSpPr/>
            <p:nvPr/>
          </p:nvSpPr>
          <p:spPr>
            <a:xfrm>
              <a:off x="2737174" y="3238500"/>
              <a:ext cx="6178226" cy="20574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ko-KR" sz="1800">
                  <a:solidFill>
                    <a:schemeClr val="dk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미래 예측 기후와 토질 데이터를 활용하여 국가 및 지역별 주요 와인 품종 생산 가능성 판단</a:t>
              </a:r>
              <a:endParaRPr sz="180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  <a:p>
              <a:pPr marL="285750" marR="0" lvl="0" indent="-28575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ko-KR" sz="1800">
                  <a:solidFill>
                    <a:schemeClr val="dk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2025년 ~ 2070년 기후 변화에 따른 적정 포도 품종 예측</a:t>
              </a:r>
              <a:endParaRPr sz="180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  <p:sp>
          <p:nvSpPr>
            <p:cNvPr id="824" name="Google Shape;824;p3"/>
            <p:cNvSpPr/>
            <p:nvPr/>
          </p:nvSpPr>
          <p:spPr>
            <a:xfrm>
              <a:off x="9155952" y="3238500"/>
              <a:ext cx="1595719" cy="2057400"/>
            </a:xfrm>
            <a:prstGeom prst="rect">
              <a:avLst/>
            </a:prstGeom>
            <a:solidFill>
              <a:srgbClr val="5A2A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수행 목적 &amp; 예상 결과물</a:t>
              </a:r>
              <a:endParaRPr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3"/>
            <p:cNvSpPr/>
            <p:nvPr/>
          </p:nvSpPr>
          <p:spPr>
            <a:xfrm>
              <a:off x="10877127" y="3238500"/>
              <a:ext cx="6178226" cy="20574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ko-KR" sz="1800" dirty="0">
                  <a:solidFill>
                    <a:schemeClr val="dk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미래 기후 예측 데이터 및 토양 데이터 기반 미래 재배 품종 예측 </a:t>
              </a:r>
              <a:r>
                <a:rPr lang="ko-KR" sz="1800" dirty="0" err="1">
                  <a:solidFill>
                    <a:schemeClr val="dk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머신러닝</a:t>
              </a:r>
              <a:r>
                <a:rPr lang="ko-KR" sz="1800" dirty="0">
                  <a:solidFill>
                    <a:schemeClr val="dk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다중 분류 모델 개발</a:t>
              </a:r>
              <a:endParaRPr sz="1800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  <a:p>
              <a:pPr marL="285750" marR="0" lvl="0" indent="-28575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ko-KR" sz="1800" dirty="0">
                  <a:solidFill>
                    <a:schemeClr val="dk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기후 변화에 따른 포도 품종 추이 확인 및 주요 지표 탐색</a:t>
              </a:r>
              <a:endParaRPr sz="1800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</p:grpSp>
      <p:pic>
        <p:nvPicPr>
          <p:cNvPr id="826" name="Google Shape;826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6553200" y="2241"/>
            <a:ext cx="6235700" cy="37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7978354" y="4112731"/>
            <a:ext cx="7772400" cy="4213374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3"/>
          <p:cNvSpPr txBox="1"/>
          <p:nvPr/>
        </p:nvSpPr>
        <p:spPr>
          <a:xfrm>
            <a:off x="19439508" y="3774141"/>
            <a:ext cx="3369833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주제 선정 및 방향성 기획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수집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탐색</a:t>
            </a:r>
            <a:br>
              <a:rPr 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ko-KR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r>
              <a:rPr 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및 데이터 분석)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ko-KR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머신러닝</a:t>
            </a:r>
            <a:br>
              <a:rPr 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ko-KR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머신러닝</a:t>
            </a:r>
            <a:r>
              <a:rPr 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수행 및 결과분석)</a:t>
            </a:r>
            <a:endParaRPr dirty="0"/>
          </a:p>
        </p:txBody>
      </p:sp>
      <p:grpSp>
        <p:nvGrpSpPr>
          <p:cNvPr id="830" name="Google Shape;830;p3"/>
          <p:cNvGrpSpPr/>
          <p:nvPr/>
        </p:nvGrpSpPr>
        <p:grpSpPr>
          <a:xfrm>
            <a:off x="1016000" y="5144491"/>
            <a:ext cx="16223481" cy="3718542"/>
            <a:chOff x="1016000" y="5302625"/>
            <a:chExt cx="15338268" cy="3790575"/>
          </a:xfrm>
        </p:grpSpPr>
        <p:grpSp>
          <p:nvGrpSpPr>
            <p:cNvPr id="831" name="Google Shape;831;p3"/>
            <p:cNvGrpSpPr/>
            <p:nvPr/>
          </p:nvGrpSpPr>
          <p:grpSpPr>
            <a:xfrm>
              <a:off x="1016000" y="5302625"/>
              <a:ext cx="3556000" cy="3790575"/>
              <a:chOff x="1016000" y="5302625"/>
              <a:chExt cx="3632200" cy="3790575"/>
            </a:xfrm>
          </p:grpSpPr>
          <p:sp>
            <p:nvSpPr>
              <p:cNvPr id="832" name="Google Shape;832;p3"/>
              <p:cNvSpPr/>
              <p:nvPr/>
            </p:nvSpPr>
            <p:spPr>
              <a:xfrm>
                <a:off x="1016000" y="5302625"/>
                <a:ext cx="3632200" cy="379057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33" name="Google Shape;833;p3"/>
              <p:cNvGrpSpPr/>
              <p:nvPr/>
            </p:nvGrpSpPr>
            <p:grpSpPr>
              <a:xfrm>
                <a:off x="1218827" y="5531242"/>
                <a:ext cx="3226547" cy="461665"/>
                <a:chOff x="1026934" y="3086100"/>
                <a:chExt cx="10936466" cy="461665"/>
              </a:xfrm>
            </p:grpSpPr>
            <p:sp>
              <p:nvSpPr>
                <p:cNvPr id="834" name="Google Shape;834;p3"/>
                <p:cNvSpPr txBox="1"/>
                <p:nvPr/>
              </p:nvSpPr>
              <p:spPr>
                <a:xfrm>
                  <a:off x="1026937" y="3086100"/>
                  <a:ext cx="10936463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2000" b="1">
                      <a:solidFill>
                        <a:srgbClr val="595959"/>
                      </a:solidFill>
                      <a:latin typeface="NanumGothic"/>
                      <a:ea typeface="NanumGothic"/>
                      <a:cs typeface="NanumGothic"/>
                      <a:sym typeface="Nanum Gothic"/>
                    </a:rPr>
                    <a:t>01 주제 선정 및 방향성 기획</a:t>
                  </a:r>
                  <a:endParaRPr sz="2000" b="1">
                    <a:solidFill>
                      <a:srgbClr val="595959"/>
                    </a:solidFill>
                    <a:latin typeface="NanumGothic"/>
                    <a:ea typeface="NanumGothic"/>
                    <a:cs typeface="NanumGothic"/>
                    <a:sym typeface="Nanum Gothic"/>
                  </a:endParaRPr>
                </a:p>
              </p:txBody>
            </p:sp>
            <p:cxnSp>
              <p:nvCxnSpPr>
                <p:cNvPr id="835" name="Google Shape;835;p3"/>
                <p:cNvCxnSpPr/>
                <p:nvPr/>
              </p:nvCxnSpPr>
              <p:spPr>
                <a:xfrm>
                  <a:off x="1026934" y="3547765"/>
                  <a:ext cx="10936466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rgbClr val="29172A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836" name="Google Shape;836;p3"/>
            <p:cNvGrpSpPr/>
            <p:nvPr/>
          </p:nvGrpSpPr>
          <p:grpSpPr>
            <a:xfrm>
              <a:off x="4943423" y="5302625"/>
              <a:ext cx="3556000" cy="3790575"/>
              <a:chOff x="1016000" y="5302625"/>
              <a:chExt cx="3632200" cy="3790575"/>
            </a:xfrm>
          </p:grpSpPr>
          <p:sp>
            <p:nvSpPr>
              <p:cNvPr id="837" name="Google Shape;837;p3"/>
              <p:cNvSpPr/>
              <p:nvPr/>
            </p:nvSpPr>
            <p:spPr>
              <a:xfrm>
                <a:off x="1016000" y="5302625"/>
                <a:ext cx="3632200" cy="379057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38" name="Google Shape;838;p3"/>
              <p:cNvGrpSpPr/>
              <p:nvPr/>
            </p:nvGrpSpPr>
            <p:grpSpPr>
              <a:xfrm>
                <a:off x="1218827" y="5531242"/>
                <a:ext cx="3226547" cy="461665"/>
                <a:chOff x="1026934" y="3086100"/>
                <a:chExt cx="10936466" cy="461665"/>
              </a:xfrm>
            </p:grpSpPr>
            <p:sp>
              <p:nvSpPr>
                <p:cNvPr id="839" name="Google Shape;839;p3"/>
                <p:cNvSpPr txBox="1"/>
                <p:nvPr/>
              </p:nvSpPr>
              <p:spPr>
                <a:xfrm>
                  <a:off x="1026937" y="3086100"/>
                  <a:ext cx="10936463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2000" b="1">
                      <a:solidFill>
                        <a:srgbClr val="595959"/>
                      </a:solidFill>
                      <a:latin typeface="NanumGothic"/>
                      <a:ea typeface="NanumGothic"/>
                      <a:cs typeface="NanumGothic"/>
                      <a:sym typeface="Nanum Gothic"/>
                    </a:rPr>
                    <a:t>02 데이터 수집</a:t>
                  </a:r>
                  <a:endParaRPr sz="2000" b="1">
                    <a:solidFill>
                      <a:srgbClr val="595959"/>
                    </a:solidFill>
                    <a:latin typeface="NanumGothic"/>
                    <a:ea typeface="NanumGothic"/>
                    <a:cs typeface="NanumGothic"/>
                    <a:sym typeface="Nanum Gothic"/>
                  </a:endParaRPr>
                </a:p>
              </p:txBody>
            </p:sp>
            <p:cxnSp>
              <p:nvCxnSpPr>
                <p:cNvPr id="840" name="Google Shape;840;p3"/>
                <p:cNvCxnSpPr/>
                <p:nvPr/>
              </p:nvCxnSpPr>
              <p:spPr>
                <a:xfrm>
                  <a:off x="1026934" y="3547765"/>
                  <a:ext cx="10936466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rgbClr val="29172A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841" name="Google Shape;841;p3"/>
            <p:cNvGrpSpPr/>
            <p:nvPr/>
          </p:nvGrpSpPr>
          <p:grpSpPr>
            <a:xfrm>
              <a:off x="8870846" y="5302625"/>
              <a:ext cx="3556000" cy="3790575"/>
              <a:chOff x="1016000" y="5302625"/>
              <a:chExt cx="3632200" cy="3790575"/>
            </a:xfrm>
          </p:grpSpPr>
          <p:sp>
            <p:nvSpPr>
              <p:cNvPr id="842" name="Google Shape;842;p3"/>
              <p:cNvSpPr/>
              <p:nvPr/>
            </p:nvSpPr>
            <p:spPr>
              <a:xfrm>
                <a:off x="1016000" y="5302625"/>
                <a:ext cx="3632200" cy="379057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43" name="Google Shape;843;p3"/>
              <p:cNvGrpSpPr/>
              <p:nvPr/>
            </p:nvGrpSpPr>
            <p:grpSpPr>
              <a:xfrm>
                <a:off x="1218827" y="5531242"/>
                <a:ext cx="3226547" cy="461665"/>
                <a:chOff x="1026934" y="3086100"/>
                <a:chExt cx="10936466" cy="461665"/>
              </a:xfrm>
            </p:grpSpPr>
            <p:sp>
              <p:nvSpPr>
                <p:cNvPr id="844" name="Google Shape;844;p3"/>
                <p:cNvSpPr txBox="1"/>
                <p:nvPr/>
              </p:nvSpPr>
              <p:spPr>
                <a:xfrm>
                  <a:off x="1026937" y="3086100"/>
                  <a:ext cx="10936463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2000" b="1">
                      <a:solidFill>
                        <a:srgbClr val="595959"/>
                      </a:solidFill>
                      <a:latin typeface="NanumGothic"/>
                      <a:ea typeface="NanumGothic"/>
                      <a:cs typeface="NanumGothic"/>
                      <a:sym typeface="Nanum Gothic"/>
                    </a:rPr>
                    <a:t>03 데이터 탐색(EDA)</a:t>
                  </a:r>
                  <a:endParaRPr sz="2000" b="1">
                    <a:solidFill>
                      <a:srgbClr val="595959"/>
                    </a:solidFill>
                    <a:latin typeface="NanumGothic"/>
                    <a:ea typeface="NanumGothic"/>
                    <a:cs typeface="NanumGothic"/>
                    <a:sym typeface="Nanum Gothic"/>
                  </a:endParaRPr>
                </a:p>
              </p:txBody>
            </p:sp>
            <p:cxnSp>
              <p:nvCxnSpPr>
                <p:cNvPr id="845" name="Google Shape;845;p3"/>
                <p:cNvCxnSpPr/>
                <p:nvPr/>
              </p:nvCxnSpPr>
              <p:spPr>
                <a:xfrm>
                  <a:off x="1026934" y="3547765"/>
                  <a:ext cx="10936466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rgbClr val="29172A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846" name="Google Shape;846;p3"/>
            <p:cNvGrpSpPr/>
            <p:nvPr/>
          </p:nvGrpSpPr>
          <p:grpSpPr>
            <a:xfrm>
              <a:off x="12798268" y="5302625"/>
              <a:ext cx="3556000" cy="3790575"/>
              <a:chOff x="1016000" y="5302625"/>
              <a:chExt cx="3632200" cy="3790575"/>
            </a:xfrm>
          </p:grpSpPr>
          <p:sp>
            <p:nvSpPr>
              <p:cNvPr id="847" name="Google Shape;847;p3"/>
              <p:cNvSpPr/>
              <p:nvPr/>
            </p:nvSpPr>
            <p:spPr>
              <a:xfrm>
                <a:off x="1016000" y="5302625"/>
                <a:ext cx="3632200" cy="379057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48" name="Google Shape;848;p3"/>
              <p:cNvGrpSpPr/>
              <p:nvPr/>
            </p:nvGrpSpPr>
            <p:grpSpPr>
              <a:xfrm>
                <a:off x="1218827" y="5531242"/>
                <a:ext cx="3226547" cy="461665"/>
                <a:chOff x="1026934" y="3086100"/>
                <a:chExt cx="10936466" cy="461665"/>
              </a:xfrm>
            </p:grpSpPr>
            <p:sp>
              <p:nvSpPr>
                <p:cNvPr id="849" name="Google Shape;849;p3"/>
                <p:cNvSpPr txBox="1"/>
                <p:nvPr/>
              </p:nvSpPr>
              <p:spPr>
                <a:xfrm>
                  <a:off x="1026937" y="3086100"/>
                  <a:ext cx="10936463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2000" b="1">
                      <a:solidFill>
                        <a:srgbClr val="595959"/>
                      </a:solidFill>
                      <a:latin typeface="NanumGothic"/>
                      <a:ea typeface="NanumGothic"/>
                      <a:cs typeface="NanumGothic"/>
                      <a:sym typeface="Nanum Gothic"/>
                    </a:rPr>
                    <a:t>04 머신러닝</a:t>
                  </a:r>
                  <a:endParaRPr sz="2000" b="1">
                    <a:solidFill>
                      <a:srgbClr val="595959"/>
                    </a:solidFill>
                    <a:latin typeface="NanumGothic"/>
                    <a:ea typeface="NanumGothic"/>
                    <a:cs typeface="NanumGothic"/>
                    <a:sym typeface="Nanum Gothic"/>
                  </a:endParaRPr>
                </a:p>
              </p:txBody>
            </p:sp>
            <p:cxnSp>
              <p:nvCxnSpPr>
                <p:cNvPr id="850" name="Google Shape;850;p3"/>
                <p:cNvCxnSpPr/>
                <p:nvPr/>
              </p:nvCxnSpPr>
              <p:spPr>
                <a:xfrm>
                  <a:off x="1026934" y="3547765"/>
                  <a:ext cx="10936466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rgbClr val="29172A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sp>
        <p:nvSpPr>
          <p:cNvPr id="851" name="Google Shape;851;p3"/>
          <p:cNvSpPr/>
          <p:nvPr/>
        </p:nvSpPr>
        <p:spPr>
          <a:xfrm rot="5400000">
            <a:off x="3023073" y="6892447"/>
            <a:ext cx="3743464" cy="247556"/>
          </a:xfrm>
          <a:prstGeom prst="triangle">
            <a:avLst>
              <a:gd name="adj" fmla="val 50000"/>
            </a:avLst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3"/>
          <p:cNvSpPr/>
          <p:nvPr/>
        </p:nvSpPr>
        <p:spPr>
          <a:xfrm rot="5400000">
            <a:off x="7182849" y="6892447"/>
            <a:ext cx="3743464" cy="247556"/>
          </a:xfrm>
          <a:prstGeom prst="triangle">
            <a:avLst>
              <a:gd name="adj" fmla="val 50000"/>
            </a:avLst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3"/>
          <p:cNvSpPr/>
          <p:nvPr/>
        </p:nvSpPr>
        <p:spPr>
          <a:xfrm rot="5400000">
            <a:off x="11333630" y="6892447"/>
            <a:ext cx="3743464" cy="247556"/>
          </a:xfrm>
          <a:prstGeom prst="triangle">
            <a:avLst>
              <a:gd name="adj" fmla="val 50000"/>
            </a:avLst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3"/>
          <p:cNvSpPr txBox="1"/>
          <p:nvPr/>
        </p:nvSpPr>
        <p:spPr>
          <a:xfrm>
            <a:off x="5400346" y="6059905"/>
            <a:ext cx="3590781" cy="1954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1600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기간: 2024.07.09 ~07.19</a:t>
            </a:r>
            <a:endParaRPr sz="1600" dirty="0"/>
          </a:p>
          <a:p>
            <a:pPr marL="285750" marR="0" lvl="0" indent="-158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600" dirty="0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285750" marR="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1600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와인-지역 데이터</a:t>
            </a:r>
            <a:endParaRPr sz="1600" dirty="0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285750" marR="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1600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지역별 토질 특성 데이터</a:t>
            </a:r>
            <a:endParaRPr sz="1600" dirty="0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285750" marR="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1600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현재 및 미래 기후 데이터</a:t>
            </a:r>
            <a:endParaRPr sz="1600" dirty="0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285750" marR="0" lvl="0" indent="-158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600" dirty="0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856" name="Google Shape;856;p3"/>
          <p:cNvSpPr txBox="1"/>
          <p:nvPr/>
        </p:nvSpPr>
        <p:spPr>
          <a:xfrm>
            <a:off x="9553497" y="6059905"/>
            <a:ext cx="3290036" cy="1800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1600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기간: 2024.07.14 ~07.21</a:t>
            </a:r>
            <a:endParaRPr sz="1600" dirty="0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285750" marR="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1600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 와인-지역/ 토질 특성/ 기후데이터 병합 및 </a:t>
            </a:r>
            <a:r>
              <a:rPr lang="ko-KR" sz="1600" dirty="0" err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전처리</a:t>
            </a:r>
            <a:endParaRPr sz="1600" dirty="0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45720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285750" marR="0" lvl="0" indent="-158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600" dirty="0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857" name="Google Shape;857;p3"/>
          <p:cNvSpPr txBox="1"/>
          <p:nvPr/>
        </p:nvSpPr>
        <p:spPr>
          <a:xfrm>
            <a:off x="13706619" y="6059905"/>
            <a:ext cx="3282003" cy="172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1600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기간: 2024.07.21 ~07.25</a:t>
            </a:r>
            <a:endParaRPr sz="1600" dirty="0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285750" marR="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1600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ko-KR" sz="1600" dirty="0" err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Decision</a:t>
            </a:r>
            <a:r>
              <a:rPr lang="ko-KR" sz="1600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 Tree, SVM, LGBM 등 다양한 모델을 사용하여 </a:t>
            </a:r>
            <a:r>
              <a:rPr lang="ko-KR" sz="1600" dirty="0" err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머신러닝</a:t>
            </a:r>
            <a:r>
              <a:rPr lang="ko-KR" sz="1600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 수행 및 결과 비교 분석</a:t>
            </a:r>
            <a:endParaRPr sz="1600" dirty="0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285750" marR="0" lvl="0" indent="-158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600" dirty="0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80851-81F8-F318-3AF9-7D48E25A9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Google Shape;855;p3">
            <a:extLst>
              <a:ext uri="{FF2B5EF4-FFF2-40B4-BE49-F238E27FC236}">
                <a16:creationId xmlns:a16="http://schemas.microsoft.com/office/drawing/2014/main" id="{2194A0F6-7937-4CF0-0B05-2DF7840E58D6}"/>
              </a:ext>
            </a:extLst>
          </p:cNvPr>
          <p:cNvSpPr txBox="1"/>
          <p:nvPr/>
        </p:nvSpPr>
        <p:spPr>
          <a:xfrm>
            <a:off x="1304866" y="6059905"/>
            <a:ext cx="3314660" cy="1954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1600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기간: 2024.0</a:t>
            </a:r>
            <a:r>
              <a:rPr lang="en-US" altLang="ko-KR" sz="1600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6.27 ~07.08</a:t>
            </a:r>
            <a:endParaRPr sz="1600" dirty="0"/>
          </a:p>
          <a:p>
            <a:pPr marL="285750" marR="0" lvl="0" indent="-158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600" dirty="0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285750" marR="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altLang="en-US" sz="1600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프로젝트 사전 조사</a:t>
            </a:r>
            <a:endParaRPr lang="en-US" altLang="ko-KR" sz="1600" dirty="0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285750" marR="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altLang="en-US" sz="1600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데이터 수집 가능성 판별</a:t>
            </a:r>
            <a:endParaRPr lang="en-US" altLang="ko-KR" sz="1600" dirty="0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R="0" lvl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endParaRPr lang="en-US" altLang="ko-KR" sz="1600" dirty="0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285750" marR="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endParaRPr sz="1600" dirty="0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FB19532-8E29-5C19-F1C2-F052BE92F635}"/>
              </a:ext>
            </a:extLst>
          </p:cNvPr>
          <p:cNvSpPr/>
          <p:nvPr/>
        </p:nvSpPr>
        <p:spPr>
          <a:xfrm>
            <a:off x="9296009" y="2658582"/>
            <a:ext cx="7852620" cy="71331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0" name="Google Shape;1049;g2ee23c4c584_1_23">
            <a:extLst>
              <a:ext uri="{FF2B5EF4-FFF2-40B4-BE49-F238E27FC236}">
                <a16:creationId xmlns:a16="http://schemas.microsoft.com/office/drawing/2014/main" id="{2F1AA9D3-F902-4794-7DC7-610C70EDC84A}"/>
              </a:ext>
            </a:extLst>
          </p:cNvPr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9881" y="2910923"/>
            <a:ext cx="5570264" cy="6519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6000" y="952500"/>
            <a:ext cx="16243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71D46136-F7AA-4EDE-43D0-91A940358445}"/>
              </a:ext>
            </a:extLst>
          </p:cNvPr>
          <p:cNvSpPr txBox="1"/>
          <p:nvPr/>
        </p:nvSpPr>
        <p:spPr>
          <a:xfrm>
            <a:off x="1016000" y="936812"/>
            <a:ext cx="111379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포도 품종 </a:t>
            </a:r>
            <a:r>
              <a:rPr lang="en-US" altLang="ko-KR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+ </a:t>
            </a:r>
            <a:r>
              <a:rPr lang="ko-KR" altLang="en-US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토양 특성 </a:t>
            </a:r>
            <a:r>
              <a:rPr lang="en-US" altLang="ko-KR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–</a:t>
            </a:r>
            <a:r>
              <a:rPr lang="ko-KR" altLang="en-US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altLang="ko-KR" sz="4000" b="1" dirty="0" err="1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XGBoost</a:t>
            </a:r>
            <a:endParaRPr lang="en-US" altLang="ko-KR" sz="4000" b="1" dirty="0">
              <a:solidFill>
                <a:srgbClr val="595959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3C75C6-2773-799E-9A9D-6AE2BF35B738}"/>
              </a:ext>
            </a:extLst>
          </p:cNvPr>
          <p:cNvSpPr/>
          <p:nvPr/>
        </p:nvSpPr>
        <p:spPr>
          <a:xfrm>
            <a:off x="1138980" y="2107039"/>
            <a:ext cx="7852620" cy="4332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Python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34838D-2AA0-224A-220D-B59163B99EE5}"/>
              </a:ext>
            </a:extLst>
          </p:cNvPr>
          <p:cNvSpPr/>
          <p:nvPr/>
        </p:nvSpPr>
        <p:spPr>
          <a:xfrm>
            <a:off x="1138980" y="2658582"/>
            <a:ext cx="7852620" cy="71331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16001E-66B3-8B3D-6EF4-DDD88092943D}"/>
              </a:ext>
            </a:extLst>
          </p:cNvPr>
          <p:cNvSpPr/>
          <p:nvPr/>
        </p:nvSpPr>
        <p:spPr>
          <a:xfrm>
            <a:off x="9296009" y="2107039"/>
            <a:ext cx="7852620" cy="4332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Top 20 Feature Importance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3EB136-5587-5C3A-2071-B6B272450A97}"/>
              </a:ext>
            </a:extLst>
          </p:cNvPr>
          <p:cNvSpPr txBox="1"/>
          <p:nvPr/>
        </p:nvSpPr>
        <p:spPr>
          <a:xfrm>
            <a:off x="1342795" y="2766215"/>
            <a:ext cx="58105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r>
              <a:rPr lang="en-US" altLang="ko-KR" dirty="0" err="1">
                <a:sym typeface="Nanum Gothic"/>
              </a:rPr>
              <a:t>mean_train_score</a:t>
            </a:r>
            <a:r>
              <a:rPr lang="en-US" altLang="ko-KR" dirty="0">
                <a:sym typeface="Nanum Gothic"/>
              </a:rPr>
              <a:t>, </a:t>
            </a:r>
            <a:r>
              <a:rPr lang="en-US" altLang="ko-KR" dirty="0" err="1">
                <a:sym typeface="Nanum Gothic"/>
              </a:rPr>
              <a:t>mean_test_score</a:t>
            </a:r>
            <a:r>
              <a:rPr lang="en-US" altLang="ko-KR" dirty="0">
                <a:sym typeface="Nanum Gothic"/>
              </a:rPr>
              <a:t> </a:t>
            </a:r>
            <a:r>
              <a:rPr lang="ko-KR" altLang="en-US" dirty="0">
                <a:sym typeface="Nanum Gothic"/>
              </a:rPr>
              <a:t>약 </a:t>
            </a:r>
            <a:r>
              <a:rPr lang="en-US" altLang="ko-KR" dirty="0">
                <a:sym typeface="Nanum Gothic"/>
              </a:rPr>
              <a:t>8% </a:t>
            </a:r>
            <a:r>
              <a:rPr lang="ko-KR" altLang="en-US" dirty="0">
                <a:sym typeface="Nanum Gothic"/>
              </a:rPr>
              <a:t>차이</a:t>
            </a:r>
          </a:p>
          <a:p>
            <a:r>
              <a:rPr lang="en-US" altLang="ko-KR" dirty="0" err="1">
                <a:sym typeface="Nanum Gothic"/>
              </a:rPr>
              <a:t>mean_test_score</a:t>
            </a:r>
            <a:r>
              <a:rPr lang="en-US" altLang="ko-KR" dirty="0">
                <a:sym typeface="Nanum Gothic"/>
              </a:rPr>
              <a:t>,  </a:t>
            </a:r>
            <a:r>
              <a:rPr lang="en-US" altLang="ko-KR" dirty="0" err="1">
                <a:sym typeface="Nanum Gothic"/>
              </a:rPr>
              <a:t>accuracy_score</a:t>
            </a:r>
            <a:r>
              <a:rPr lang="en-US" altLang="ko-KR" dirty="0">
                <a:sym typeface="Nanum Gothic"/>
              </a:rPr>
              <a:t>(</a:t>
            </a:r>
            <a:r>
              <a:rPr lang="en-US" altLang="ko-KR" dirty="0" err="1">
                <a:sym typeface="Nanum Gothic"/>
              </a:rPr>
              <a:t>y_test,y_pred</a:t>
            </a:r>
            <a:r>
              <a:rPr lang="en-US" altLang="ko-KR" dirty="0">
                <a:sym typeface="Nanum Gothic"/>
              </a:rPr>
              <a:t>) 1%</a:t>
            </a:r>
            <a:r>
              <a:rPr lang="ko-KR" altLang="en-US" dirty="0">
                <a:sym typeface="Nanum Gothic"/>
              </a:rPr>
              <a:t>미만 차이 </a:t>
            </a:r>
          </a:p>
          <a:p>
            <a:r>
              <a:rPr lang="en-US" altLang="ko-KR" dirty="0">
                <a:sym typeface="Nanum Gothic"/>
              </a:rPr>
              <a:t>-&gt; </a:t>
            </a:r>
            <a:r>
              <a:rPr lang="ko-KR" altLang="en-US" dirty="0">
                <a:sym typeface="Nanum Gothic"/>
              </a:rPr>
              <a:t>훈련 과정에서 </a:t>
            </a:r>
            <a:r>
              <a:rPr lang="ko-KR" altLang="en-US" dirty="0" err="1">
                <a:sym typeface="Nanum Gothic"/>
              </a:rPr>
              <a:t>과적합</a:t>
            </a:r>
            <a:r>
              <a:rPr lang="ko-KR" altLang="en-US" dirty="0">
                <a:sym typeface="Nanum Gothic"/>
              </a:rPr>
              <a:t> 의심되었지만</a:t>
            </a:r>
            <a:r>
              <a:rPr lang="en-US" altLang="ko-KR" dirty="0">
                <a:sym typeface="Nanum Gothic"/>
              </a:rPr>
              <a:t>, </a:t>
            </a:r>
            <a:r>
              <a:rPr lang="ko-KR" altLang="en-US" dirty="0">
                <a:sym typeface="Nanum Gothic"/>
              </a:rPr>
              <a:t>테스트 데이터는 </a:t>
            </a:r>
          </a:p>
          <a:p>
            <a:r>
              <a:rPr lang="en-US" altLang="ko-KR" dirty="0">
                <a:sym typeface="Nanum Gothic"/>
              </a:rPr>
              <a:t>1% </a:t>
            </a:r>
            <a:r>
              <a:rPr lang="ko-KR" altLang="en-US" dirty="0">
                <a:sym typeface="Nanum Gothic"/>
              </a:rPr>
              <a:t>미만 차이를 보여 그대로 진행</a:t>
            </a:r>
          </a:p>
        </p:txBody>
      </p:sp>
      <p:pic>
        <p:nvPicPr>
          <p:cNvPr id="5" name="Google Shape;1087;g2ee23c4c584_1_113">
            <a:extLst>
              <a:ext uri="{FF2B5EF4-FFF2-40B4-BE49-F238E27FC236}">
                <a16:creationId xmlns:a16="http://schemas.microsoft.com/office/drawing/2014/main" id="{E332CD51-7D2C-28BB-719C-FEC5E4B9F57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6132" y="3951066"/>
            <a:ext cx="7226083" cy="430884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3F7F642-C135-F05E-6B0C-61A468D66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149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FB19532-8E29-5C19-F1C2-F052BE92F635}"/>
              </a:ext>
            </a:extLst>
          </p:cNvPr>
          <p:cNvSpPr/>
          <p:nvPr/>
        </p:nvSpPr>
        <p:spPr>
          <a:xfrm>
            <a:off x="9296009" y="2658582"/>
            <a:ext cx="7852620" cy="71331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0" name="Google Shape;1049;g2ee23c4c584_1_23">
            <a:extLst>
              <a:ext uri="{FF2B5EF4-FFF2-40B4-BE49-F238E27FC236}">
                <a16:creationId xmlns:a16="http://schemas.microsoft.com/office/drawing/2014/main" id="{2F1AA9D3-F902-4794-7DC7-610C70EDC84A}"/>
              </a:ext>
            </a:extLst>
          </p:cNvPr>
          <p:cNvPicPr preferRelativeResize="0"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" t="4870" r="1434" b="1161"/>
          <a:stretch/>
        </p:blipFill>
        <p:spPr>
          <a:xfrm>
            <a:off x="10367789" y="3350990"/>
            <a:ext cx="6195815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6000" y="952500"/>
            <a:ext cx="16243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71D46136-F7AA-4EDE-43D0-91A940358445}"/>
              </a:ext>
            </a:extLst>
          </p:cNvPr>
          <p:cNvSpPr txBox="1"/>
          <p:nvPr/>
        </p:nvSpPr>
        <p:spPr>
          <a:xfrm>
            <a:off x="1016000" y="936812"/>
            <a:ext cx="111379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포도 품종 </a:t>
            </a:r>
            <a:r>
              <a:rPr lang="en-US" altLang="ko-KR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+ </a:t>
            </a:r>
            <a:r>
              <a:rPr lang="ko-KR" altLang="en-US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토양 특성 </a:t>
            </a:r>
            <a:r>
              <a:rPr lang="en-US" altLang="ko-KR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–</a:t>
            </a:r>
            <a:r>
              <a:rPr lang="ko-KR" altLang="en-US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altLang="ko-KR" sz="4000" b="1" dirty="0" err="1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XGBoost</a:t>
            </a:r>
            <a:endParaRPr lang="en-US" altLang="ko-KR" sz="4000" b="1" dirty="0">
              <a:solidFill>
                <a:srgbClr val="595959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3C75C6-2773-799E-9A9D-6AE2BF35B738}"/>
              </a:ext>
            </a:extLst>
          </p:cNvPr>
          <p:cNvSpPr/>
          <p:nvPr/>
        </p:nvSpPr>
        <p:spPr>
          <a:xfrm>
            <a:off x="1138980" y="2107039"/>
            <a:ext cx="7852620" cy="4332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Python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34838D-2AA0-224A-220D-B59163B99EE5}"/>
              </a:ext>
            </a:extLst>
          </p:cNvPr>
          <p:cNvSpPr/>
          <p:nvPr/>
        </p:nvSpPr>
        <p:spPr>
          <a:xfrm>
            <a:off x="1138980" y="2658582"/>
            <a:ext cx="7852620" cy="71331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16001E-66B3-8B3D-6EF4-DDD88092943D}"/>
              </a:ext>
            </a:extLst>
          </p:cNvPr>
          <p:cNvSpPr/>
          <p:nvPr/>
        </p:nvSpPr>
        <p:spPr>
          <a:xfrm>
            <a:off x="9296009" y="2107039"/>
            <a:ext cx="7852620" cy="4332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Top 20 Feature Importance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3EB136-5587-5C3A-2071-B6B272450A97}"/>
              </a:ext>
            </a:extLst>
          </p:cNvPr>
          <p:cNvSpPr txBox="1"/>
          <p:nvPr/>
        </p:nvSpPr>
        <p:spPr>
          <a:xfrm>
            <a:off x="1342795" y="2766215"/>
            <a:ext cx="56621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r>
              <a:rPr lang="ko-KR" altLang="en-US" dirty="0">
                <a:sym typeface="Nanum Gothic"/>
              </a:rPr>
              <a:t>비선형 커널 </a:t>
            </a:r>
            <a:r>
              <a:rPr lang="en-US" altLang="ko-KR" dirty="0">
                <a:sym typeface="Nanum Gothic"/>
              </a:rPr>
              <a:t>RBF (Radial Basis Function) </a:t>
            </a:r>
            <a:r>
              <a:rPr lang="ko-KR" altLang="en-US" dirty="0">
                <a:sym typeface="Nanum Gothic"/>
              </a:rPr>
              <a:t>사용</a:t>
            </a:r>
          </a:p>
          <a:p>
            <a:r>
              <a:rPr lang="en-US" altLang="ko-KR" dirty="0" err="1">
                <a:sym typeface="Nanum Gothic"/>
              </a:rPr>
              <a:t>GridSearchCV</a:t>
            </a:r>
            <a:r>
              <a:rPr lang="en-US" altLang="ko-KR" dirty="0">
                <a:sym typeface="Nanum Gothic"/>
              </a:rPr>
              <a:t> </a:t>
            </a:r>
            <a:r>
              <a:rPr lang="ko-KR" altLang="en-US" dirty="0">
                <a:sym typeface="Nanum Gothic"/>
              </a:rPr>
              <a:t>결과 </a:t>
            </a:r>
            <a:r>
              <a:rPr lang="en-US" altLang="ko-KR" dirty="0">
                <a:sym typeface="Nanum Gothic"/>
              </a:rPr>
              <a:t>C(cost) = 1, gamma = 25 </a:t>
            </a:r>
            <a:r>
              <a:rPr lang="ko-KR" altLang="en-US" dirty="0">
                <a:sym typeface="Nanum Gothic"/>
              </a:rPr>
              <a:t>가 적절  </a:t>
            </a:r>
          </a:p>
          <a:p>
            <a:endParaRPr lang="ko-KR" altLang="en-US" dirty="0">
              <a:sym typeface="Nanum Gothic"/>
            </a:endParaRPr>
          </a:p>
        </p:txBody>
      </p:sp>
      <p:pic>
        <p:nvPicPr>
          <p:cNvPr id="5" name="Google Shape;1113;g2ee23c4c584_1_126">
            <a:extLst>
              <a:ext uri="{FF2B5EF4-FFF2-40B4-BE49-F238E27FC236}">
                <a16:creationId xmlns:a16="http://schemas.microsoft.com/office/drawing/2014/main" id="{6223FE29-7A7F-CE5B-8D14-149FFACD3BA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2795" y="3467100"/>
            <a:ext cx="7448780" cy="274756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A28871-10CB-AB5A-DE5F-2E087F0C3C8D}"/>
              </a:ext>
            </a:extLst>
          </p:cNvPr>
          <p:cNvSpPr txBox="1"/>
          <p:nvPr/>
        </p:nvSpPr>
        <p:spPr>
          <a:xfrm>
            <a:off x="9500957" y="2766215"/>
            <a:ext cx="4352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r>
              <a:rPr lang="en-US" altLang="ko-KR" dirty="0">
                <a:sym typeface="Nanum Gothic"/>
              </a:rPr>
              <a:t>Permutation importance </a:t>
            </a:r>
            <a:r>
              <a:rPr lang="ko-KR" altLang="en-US" dirty="0">
                <a:sym typeface="Nanum Gothic"/>
              </a:rPr>
              <a:t>평가</a:t>
            </a:r>
          </a:p>
          <a:p>
            <a:r>
              <a:rPr lang="en-US" altLang="ko-KR" dirty="0" err="1">
                <a:sym typeface="Nanum Gothic"/>
              </a:rPr>
              <a:t>n_repeats</a:t>
            </a:r>
            <a:r>
              <a:rPr lang="en-US" altLang="ko-KR" dirty="0">
                <a:sym typeface="Nanum Gothic"/>
              </a:rPr>
              <a:t> = 20 (</a:t>
            </a:r>
            <a:r>
              <a:rPr lang="ko-KR" altLang="en-US" dirty="0">
                <a:sym typeface="Nanum Gothic"/>
              </a:rPr>
              <a:t>각 </a:t>
            </a:r>
            <a:r>
              <a:rPr lang="en-US" altLang="ko-KR" dirty="0">
                <a:sym typeface="Nanum Gothic"/>
              </a:rPr>
              <a:t>feature 20</a:t>
            </a:r>
            <a:r>
              <a:rPr lang="ko-KR" altLang="en-US" dirty="0">
                <a:sym typeface="Nanum Gothic"/>
              </a:rPr>
              <a:t>번씩 섞기</a:t>
            </a:r>
            <a:r>
              <a:rPr lang="en-US" altLang="ko-KR" dirty="0">
                <a:sym typeface="Nanum Gothic"/>
              </a:rPr>
              <a:t>)</a:t>
            </a:r>
            <a:endParaRPr lang="ko-KR" altLang="en-US" dirty="0">
              <a:sym typeface="Nanum Gothic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8814387-BFF2-ACBF-1099-163760140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04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6000" y="952500"/>
            <a:ext cx="16243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71D46136-F7AA-4EDE-43D0-91A940358445}"/>
              </a:ext>
            </a:extLst>
          </p:cNvPr>
          <p:cNvSpPr txBox="1"/>
          <p:nvPr/>
        </p:nvSpPr>
        <p:spPr>
          <a:xfrm>
            <a:off x="1016000" y="936812"/>
            <a:ext cx="111379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포도 </a:t>
            </a:r>
            <a:r>
              <a:rPr lang="en-US" altLang="ko-KR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+ </a:t>
            </a:r>
            <a:r>
              <a:rPr lang="ko-KR" altLang="en-US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토양 </a:t>
            </a:r>
            <a:r>
              <a:rPr lang="en-US" altLang="ko-KR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+</a:t>
            </a:r>
            <a:r>
              <a:rPr lang="ko-KR" altLang="en-US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 기후 </a:t>
            </a:r>
            <a:r>
              <a:rPr lang="en-US" altLang="ko-KR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–</a:t>
            </a:r>
            <a:r>
              <a:rPr lang="ko-KR" altLang="en-US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altLang="ko-KR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Logistic Regression</a:t>
            </a:r>
            <a:endParaRPr lang="ko-KR" altLang="en-US" sz="4000" b="1" u="none" strike="noStrike" dirty="0">
              <a:solidFill>
                <a:srgbClr val="595959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3C75C6-2773-799E-9A9D-6AE2BF35B738}"/>
              </a:ext>
            </a:extLst>
          </p:cNvPr>
          <p:cNvSpPr/>
          <p:nvPr/>
        </p:nvSpPr>
        <p:spPr>
          <a:xfrm>
            <a:off x="1138980" y="2107039"/>
            <a:ext cx="7852620" cy="4332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Python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34838D-2AA0-224A-220D-B59163B99EE5}"/>
              </a:ext>
            </a:extLst>
          </p:cNvPr>
          <p:cNvSpPr/>
          <p:nvPr/>
        </p:nvSpPr>
        <p:spPr>
          <a:xfrm>
            <a:off x="1138980" y="2658582"/>
            <a:ext cx="7852620" cy="71331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16001E-66B3-8B3D-6EF4-DDD88092943D}"/>
              </a:ext>
            </a:extLst>
          </p:cNvPr>
          <p:cNvSpPr/>
          <p:nvPr/>
        </p:nvSpPr>
        <p:spPr>
          <a:xfrm>
            <a:off x="9296009" y="2107039"/>
            <a:ext cx="7852620" cy="4332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Top 20 Feature Importance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B19532-8E29-5C19-F1C2-F052BE92F635}"/>
              </a:ext>
            </a:extLst>
          </p:cNvPr>
          <p:cNvSpPr/>
          <p:nvPr/>
        </p:nvSpPr>
        <p:spPr>
          <a:xfrm>
            <a:off x="9296009" y="2658582"/>
            <a:ext cx="7852620" cy="71331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3EB136-5587-5C3A-2071-B6B272450A97}"/>
              </a:ext>
            </a:extLst>
          </p:cNvPr>
          <p:cNvSpPr txBox="1"/>
          <p:nvPr/>
        </p:nvSpPr>
        <p:spPr>
          <a:xfrm>
            <a:off x="1342795" y="2766215"/>
            <a:ext cx="3388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Standard Scaler </a:t>
            </a:r>
            <a:r>
              <a:rPr lang="ko-KR" altLang="en-US" sz="1600" dirty="0"/>
              <a:t>적용</a:t>
            </a:r>
            <a:r>
              <a:rPr lang="en-US" altLang="ko-KR" sz="1600" dirty="0"/>
              <a:t> </a:t>
            </a:r>
            <a:r>
              <a:rPr lang="ko-KR" altLang="en-US" sz="1600" dirty="0"/>
              <a:t>및 모델 생성</a:t>
            </a:r>
            <a:endParaRPr lang="en-KR" sz="1600" dirty="0"/>
          </a:p>
        </p:txBody>
      </p:sp>
      <p:pic>
        <p:nvPicPr>
          <p:cNvPr id="1035" name="Google Shape;1035;p17"/>
          <p:cNvPicPr preferRelativeResize="0"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57078" y="3175162"/>
            <a:ext cx="6656242" cy="2809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17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75739" y="2761452"/>
            <a:ext cx="5094406" cy="67253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B7E47B-EC26-3D47-8B55-1C57C18C3A7A}"/>
              </a:ext>
            </a:extLst>
          </p:cNvPr>
          <p:cNvSpPr txBox="1"/>
          <p:nvPr/>
        </p:nvSpPr>
        <p:spPr>
          <a:xfrm>
            <a:off x="1342795" y="6138065"/>
            <a:ext cx="1340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성능 검증</a:t>
            </a:r>
            <a:endParaRPr lang="en-KR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5626C3-777E-A76C-18F6-072939059F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60" t="2134" b="37969"/>
          <a:stretch/>
        </p:blipFill>
        <p:spPr>
          <a:xfrm>
            <a:off x="1657078" y="6509956"/>
            <a:ext cx="6656242" cy="1670005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8C97048-3A5A-AAE1-B1C5-837311322D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033272"/>
              </p:ext>
            </p:extLst>
          </p:nvPr>
        </p:nvGraphicFramePr>
        <p:xfrm>
          <a:off x="1657078" y="8298243"/>
          <a:ext cx="6656244" cy="1127697"/>
        </p:xfrm>
        <a:graphic>
          <a:graphicData uri="http://schemas.openxmlformats.org/drawingml/2006/table">
            <a:tbl>
              <a:tblPr/>
              <a:tblGrid>
                <a:gridCol w="1287119">
                  <a:extLst>
                    <a:ext uri="{9D8B030D-6E8A-4147-A177-3AD203B41FA5}">
                      <a16:colId xmlns:a16="http://schemas.microsoft.com/office/drawing/2014/main" val="407377037"/>
                    </a:ext>
                  </a:extLst>
                </a:gridCol>
                <a:gridCol w="1287119">
                  <a:extLst>
                    <a:ext uri="{9D8B030D-6E8A-4147-A177-3AD203B41FA5}">
                      <a16:colId xmlns:a16="http://schemas.microsoft.com/office/drawing/2014/main" val="4193852927"/>
                    </a:ext>
                  </a:extLst>
                </a:gridCol>
                <a:gridCol w="1287119">
                  <a:extLst>
                    <a:ext uri="{9D8B030D-6E8A-4147-A177-3AD203B41FA5}">
                      <a16:colId xmlns:a16="http://schemas.microsoft.com/office/drawing/2014/main" val="3646578297"/>
                    </a:ext>
                  </a:extLst>
                </a:gridCol>
                <a:gridCol w="1287119">
                  <a:extLst>
                    <a:ext uri="{9D8B030D-6E8A-4147-A177-3AD203B41FA5}">
                      <a16:colId xmlns:a16="http://schemas.microsoft.com/office/drawing/2014/main" val="2177291089"/>
                    </a:ext>
                  </a:extLst>
                </a:gridCol>
                <a:gridCol w="1507768">
                  <a:extLst>
                    <a:ext uri="{9D8B030D-6E8A-4147-A177-3AD203B41FA5}">
                      <a16:colId xmlns:a16="http://schemas.microsoft.com/office/drawing/2014/main" val="2695493340"/>
                    </a:ext>
                  </a:extLst>
                </a:gridCol>
              </a:tblGrid>
              <a:tr h="426657">
                <a:tc>
                  <a:txBody>
                    <a:bodyPr/>
                    <a:lstStyle/>
                    <a:p>
                      <a:pPr algn="ctr" fontAlgn="ctr"/>
                      <a:endParaRPr lang="en-US" dirty="0">
                        <a:effectLst/>
                      </a:endParaRP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accuracy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precision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recall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f1-score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719810"/>
                  </a:ext>
                </a:extLst>
              </a:tr>
              <a:tr h="301185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>
                          <a:effectLst/>
                        </a:rPr>
                        <a:t>train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effectLst/>
                        </a:rPr>
                        <a:t>0.470183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effectLst/>
                        </a:rPr>
                        <a:t>0.415636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effectLst/>
                        </a:rPr>
                        <a:t>0.306758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effectLst/>
                        </a:rPr>
                        <a:t>0.322501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5375067"/>
                  </a:ext>
                </a:extLst>
              </a:tr>
              <a:tr h="301185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>
                          <a:effectLst/>
                        </a:rPr>
                        <a:t>test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>
                          <a:effectLst/>
                        </a:rPr>
                        <a:t>0.460134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effectLst/>
                        </a:rPr>
                        <a:t>0.370273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effectLst/>
                        </a:rPr>
                        <a:t>0.306552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effectLst/>
                        </a:rPr>
                        <a:t>0.312320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809029"/>
                  </a:ext>
                </a:extLst>
              </a:tr>
            </a:tbl>
          </a:graphicData>
        </a:graphic>
      </p:graphicFrame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E4EC74C-1DBC-1000-7090-A74330194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822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6000" y="952500"/>
            <a:ext cx="16243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71D46136-F7AA-4EDE-43D0-91A940358445}"/>
              </a:ext>
            </a:extLst>
          </p:cNvPr>
          <p:cNvSpPr txBox="1"/>
          <p:nvPr/>
        </p:nvSpPr>
        <p:spPr>
          <a:xfrm>
            <a:off x="1016000" y="936812"/>
            <a:ext cx="111379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포도 </a:t>
            </a:r>
            <a:r>
              <a:rPr lang="en-US" altLang="ko-KR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+ </a:t>
            </a:r>
            <a:r>
              <a:rPr lang="ko-KR" altLang="en-US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토양 </a:t>
            </a:r>
            <a:r>
              <a:rPr lang="en-US" altLang="ko-KR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+</a:t>
            </a:r>
            <a:r>
              <a:rPr lang="ko-KR" altLang="en-US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 기후 </a:t>
            </a:r>
            <a:r>
              <a:rPr lang="en-US" altLang="ko-KR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–</a:t>
            </a:r>
            <a:r>
              <a:rPr lang="ko-KR" altLang="en-US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altLang="ko-KR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Decision Tree</a:t>
            </a:r>
            <a:endParaRPr lang="ko-KR" altLang="en-US" sz="4000" b="1" u="none" strike="noStrike" dirty="0">
              <a:solidFill>
                <a:srgbClr val="595959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3C75C6-2773-799E-9A9D-6AE2BF35B738}"/>
              </a:ext>
            </a:extLst>
          </p:cNvPr>
          <p:cNvSpPr/>
          <p:nvPr/>
        </p:nvSpPr>
        <p:spPr>
          <a:xfrm>
            <a:off x="1138980" y="2107039"/>
            <a:ext cx="7852620" cy="4332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Python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34838D-2AA0-224A-220D-B59163B99EE5}"/>
              </a:ext>
            </a:extLst>
          </p:cNvPr>
          <p:cNvSpPr/>
          <p:nvPr/>
        </p:nvSpPr>
        <p:spPr>
          <a:xfrm>
            <a:off x="1138980" y="2658582"/>
            <a:ext cx="7852620" cy="71331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16001E-66B3-8B3D-6EF4-DDD88092943D}"/>
              </a:ext>
            </a:extLst>
          </p:cNvPr>
          <p:cNvSpPr/>
          <p:nvPr/>
        </p:nvSpPr>
        <p:spPr>
          <a:xfrm>
            <a:off x="9296009" y="2107039"/>
            <a:ext cx="7852620" cy="4332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Top 20 Feature Importance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B19532-8E29-5C19-F1C2-F052BE92F635}"/>
              </a:ext>
            </a:extLst>
          </p:cNvPr>
          <p:cNvSpPr/>
          <p:nvPr/>
        </p:nvSpPr>
        <p:spPr>
          <a:xfrm>
            <a:off x="9296009" y="2658582"/>
            <a:ext cx="7852620" cy="71331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3EB136-5587-5C3A-2071-B6B272450A97}"/>
              </a:ext>
            </a:extLst>
          </p:cNvPr>
          <p:cNvSpPr txBox="1"/>
          <p:nvPr/>
        </p:nvSpPr>
        <p:spPr>
          <a:xfrm>
            <a:off x="1342795" y="2766215"/>
            <a:ext cx="5585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모델 생성 및 </a:t>
            </a:r>
            <a:r>
              <a:rPr lang="en-US" altLang="ko-KR" sz="1600" dirty="0" err="1"/>
              <a:t>GridSearchCV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활용한 </a:t>
            </a:r>
            <a:r>
              <a:rPr lang="ko-KR" altLang="en-US" sz="1600" dirty="0" err="1"/>
              <a:t>하이퍼</a:t>
            </a:r>
            <a:r>
              <a:rPr lang="ko-KR" altLang="en-US" sz="1600" dirty="0"/>
              <a:t> 파라미터 조정</a:t>
            </a:r>
            <a:endParaRPr lang="en-KR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09FCCA-4B7A-1C6B-88D4-9452DC382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3182106"/>
            <a:ext cx="7047191" cy="4691444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B07EC66-A560-04C5-7655-4F9147646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236395"/>
              </p:ext>
            </p:extLst>
          </p:nvPr>
        </p:nvGraphicFramePr>
        <p:xfrm>
          <a:off x="1657078" y="8289441"/>
          <a:ext cx="6656244" cy="1127697"/>
        </p:xfrm>
        <a:graphic>
          <a:graphicData uri="http://schemas.openxmlformats.org/drawingml/2006/table">
            <a:tbl>
              <a:tblPr/>
              <a:tblGrid>
                <a:gridCol w="1287119">
                  <a:extLst>
                    <a:ext uri="{9D8B030D-6E8A-4147-A177-3AD203B41FA5}">
                      <a16:colId xmlns:a16="http://schemas.microsoft.com/office/drawing/2014/main" val="407377037"/>
                    </a:ext>
                  </a:extLst>
                </a:gridCol>
                <a:gridCol w="1287119">
                  <a:extLst>
                    <a:ext uri="{9D8B030D-6E8A-4147-A177-3AD203B41FA5}">
                      <a16:colId xmlns:a16="http://schemas.microsoft.com/office/drawing/2014/main" val="4193852927"/>
                    </a:ext>
                  </a:extLst>
                </a:gridCol>
                <a:gridCol w="1287119">
                  <a:extLst>
                    <a:ext uri="{9D8B030D-6E8A-4147-A177-3AD203B41FA5}">
                      <a16:colId xmlns:a16="http://schemas.microsoft.com/office/drawing/2014/main" val="3646578297"/>
                    </a:ext>
                  </a:extLst>
                </a:gridCol>
                <a:gridCol w="1287119">
                  <a:extLst>
                    <a:ext uri="{9D8B030D-6E8A-4147-A177-3AD203B41FA5}">
                      <a16:colId xmlns:a16="http://schemas.microsoft.com/office/drawing/2014/main" val="2177291089"/>
                    </a:ext>
                  </a:extLst>
                </a:gridCol>
                <a:gridCol w="1507768">
                  <a:extLst>
                    <a:ext uri="{9D8B030D-6E8A-4147-A177-3AD203B41FA5}">
                      <a16:colId xmlns:a16="http://schemas.microsoft.com/office/drawing/2014/main" val="2695493340"/>
                    </a:ext>
                  </a:extLst>
                </a:gridCol>
              </a:tblGrid>
              <a:tr h="426657">
                <a:tc>
                  <a:txBody>
                    <a:bodyPr/>
                    <a:lstStyle/>
                    <a:p>
                      <a:pPr algn="ctr" fontAlgn="ctr"/>
                      <a:endParaRPr lang="en-US" dirty="0">
                        <a:effectLst/>
                      </a:endParaRP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accuracy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precision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recall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f1-score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719810"/>
                  </a:ext>
                </a:extLst>
              </a:tr>
              <a:tr h="301185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</a:rPr>
                        <a:t>train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>
                          <a:effectLst/>
                        </a:rPr>
                        <a:t>0.566810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>
                          <a:effectLst/>
                        </a:rPr>
                        <a:t>0.562069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>
                          <a:effectLst/>
                        </a:rPr>
                        <a:t>0.518557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>
                          <a:effectLst/>
                        </a:rPr>
                        <a:t>0.528151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5375067"/>
                  </a:ext>
                </a:extLst>
              </a:tr>
              <a:tr h="301185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</a:rPr>
                        <a:t>test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>
                          <a:effectLst/>
                        </a:rPr>
                        <a:t>0.504844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>
                          <a:effectLst/>
                        </a:rPr>
                        <a:t>0.483737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>
                          <a:effectLst/>
                        </a:rPr>
                        <a:t>0.469792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effectLst/>
                        </a:rPr>
                        <a:t>0.463320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80902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1DB2FAE-D29F-94A1-90AE-5CF603923C72}"/>
              </a:ext>
            </a:extLst>
          </p:cNvPr>
          <p:cNvSpPr txBox="1"/>
          <p:nvPr/>
        </p:nvSpPr>
        <p:spPr>
          <a:xfrm>
            <a:off x="1342795" y="7950887"/>
            <a:ext cx="1340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성능 검증</a:t>
            </a:r>
            <a:endParaRPr lang="en-KR" sz="1600" dirty="0"/>
          </a:p>
        </p:txBody>
      </p:sp>
      <p:pic>
        <p:nvPicPr>
          <p:cNvPr id="12" name="Google Shape;1036;p17">
            <a:extLst>
              <a:ext uri="{FF2B5EF4-FFF2-40B4-BE49-F238E27FC236}">
                <a16:creationId xmlns:a16="http://schemas.microsoft.com/office/drawing/2014/main" id="{C89FBDA8-538D-0D46-1123-37E85B1526E0}"/>
              </a:ext>
            </a:extLst>
          </p:cNvPr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75739" y="2773505"/>
            <a:ext cx="5094406" cy="670124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EFFCCE1-F1D1-F3A0-1E7F-C71D6F602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24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6000" y="952500"/>
            <a:ext cx="16243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71D46136-F7AA-4EDE-43D0-91A940358445}"/>
              </a:ext>
            </a:extLst>
          </p:cNvPr>
          <p:cNvSpPr txBox="1"/>
          <p:nvPr/>
        </p:nvSpPr>
        <p:spPr>
          <a:xfrm>
            <a:off x="1016000" y="936812"/>
            <a:ext cx="111379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포도 </a:t>
            </a:r>
            <a:r>
              <a:rPr lang="en-US" altLang="ko-KR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+ </a:t>
            </a:r>
            <a:r>
              <a:rPr lang="ko-KR" altLang="en-US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토양 </a:t>
            </a:r>
            <a:r>
              <a:rPr lang="en-US" altLang="ko-KR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+</a:t>
            </a:r>
            <a:r>
              <a:rPr lang="ko-KR" altLang="en-US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 기후 </a:t>
            </a:r>
            <a:r>
              <a:rPr lang="en-US" altLang="ko-KR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–</a:t>
            </a:r>
            <a:r>
              <a:rPr lang="ko-KR" altLang="en-US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altLang="ko-KR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Random Forest</a:t>
            </a:r>
            <a:endParaRPr lang="ko-KR" altLang="en-US" sz="4000" b="1" u="none" strike="noStrike" dirty="0">
              <a:solidFill>
                <a:srgbClr val="595959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3C75C6-2773-799E-9A9D-6AE2BF35B738}"/>
              </a:ext>
            </a:extLst>
          </p:cNvPr>
          <p:cNvSpPr/>
          <p:nvPr/>
        </p:nvSpPr>
        <p:spPr>
          <a:xfrm>
            <a:off x="1138980" y="2107039"/>
            <a:ext cx="7852620" cy="4332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Python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34838D-2AA0-224A-220D-B59163B99EE5}"/>
              </a:ext>
            </a:extLst>
          </p:cNvPr>
          <p:cNvSpPr/>
          <p:nvPr/>
        </p:nvSpPr>
        <p:spPr>
          <a:xfrm>
            <a:off x="1138980" y="2658582"/>
            <a:ext cx="7852620" cy="71331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16001E-66B3-8B3D-6EF4-DDD88092943D}"/>
              </a:ext>
            </a:extLst>
          </p:cNvPr>
          <p:cNvSpPr/>
          <p:nvPr/>
        </p:nvSpPr>
        <p:spPr>
          <a:xfrm>
            <a:off x="9296009" y="2107039"/>
            <a:ext cx="7852620" cy="4332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Top 20 Feature Importance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B19532-8E29-5C19-F1C2-F052BE92F635}"/>
              </a:ext>
            </a:extLst>
          </p:cNvPr>
          <p:cNvSpPr/>
          <p:nvPr/>
        </p:nvSpPr>
        <p:spPr>
          <a:xfrm>
            <a:off x="9296009" y="2658582"/>
            <a:ext cx="7852620" cy="71331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E17AC4-9052-16D1-E83D-381E9136A8D6}"/>
              </a:ext>
            </a:extLst>
          </p:cNvPr>
          <p:cNvSpPr/>
          <p:nvPr/>
        </p:nvSpPr>
        <p:spPr>
          <a:xfrm>
            <a:off x="1138980" y="2658582"/>
            <a:ext cx="7852620" cy="71331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94DF2A-F07F-7CA3-6990-5465C6E88332}"/>
              </a:ext>
            </a:extLst>
          </p:cNvPr>
          <p:cNvSpPr txBox="1"/>
          <p:nvPr/>
        </p:nvSpPr>
        <p:spPr>
          <a:xfrm>
            <a:off x="1342795" y="2766215"/>
            <a:ext cx="5585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모델 생성 및 </a:t>
            </a:r>
            <a:r>
              <a:rPr lang="en-US" altLang="ko-KR" sz="1600" dirty="0" err="1"/>
              <a:t>GridSearchCV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활용한 </a:t>
            </a:r>
            <a:r>
              <a:rPr lang="ko-KR" altLang="en-US" sz="1600" dirty="0" err="1"/>
              <a:t>하이퍼</a:t>
            </a:r>
            <a:r>
              <a:rPr lang="ko-KR" altLang="en-US" sz="1600" dirty="0"/>
              <a:t> 파라미터 조정</a:t>
            </a:r>
            <a:endParaRPr lang="en-KR" sz="16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90403E9-8798-F598-CF37-5A3E8E05F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1840" y="3182106"/>
            <a:ext cx="6830319" cy="4691444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17F1ECE4-0649-C9E7-C74E-037D6735E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952085"/>
              </p:ext>
            </p:extLst>
          </p:nvPr>
        </p:nvGraphicFramePr>
        <p:xfrm>
          <a:off x="1657078" y="8289441"/>
          <a:ext cx="6656244" cy="1127697"/>
        </p:xfrm>
        <a:graphic>
          <a:graphicData uri="http://schemas.openxmlformats.org/drawingml/2006/table">
            <a:tbl>
              <a:tblPr/>
              <a:tblGrid>
                <a:gridCol w="1287119">
                  <a:extLst>
                    <a:ext uri="{9D8B030D-6E8A-4147-A177-3AD203B41FA5}">
                      <a16:colId xmlns:a16="http://schemas.microsoft.com/office/drawing/2014/main" val="407377037"/>
                    </a:ext>
                  </a:extLst>
                </a:gridCol>
                <a:gridCol w="1287119">
                  <a:extLst>
                    <a:ext uri="{9D8B030D-6E8A-4147-A177-3AD203B41FA5}">
                      <a16:colId xmlns:a16="http://schemas.microsoft.com/office/drawing/2014/main" val="4193852927"/>
                    </a:ext>
                  </a:extLst>
                </a:gridCol>
                <a:gridCol w="1287119">
                  <a:extLst>
                    <a:ext uri="{9D8B030D-6E8A-4147-A177-3AD203B41FA5}">
                      <a16:colId xmlns:a16="http://schemas.microsoft.com/office/drawing/2014/main" val="3646578297"/>
                    </a:ext>
                  </a:extLst>
                </a:gridCol>
                <a:gridCol w="1287119">
                  <a:extLst>
                    <a:ext uri="{9D8B030D-6E8A-4147-A177-3AD203B41FA5}">
                      <a16:colId xmlns:a16="http://schemas.microsoft.com/office/drawing/2014/main" val="2177291089"/>
                    </a:ext>
                  </a:extLst>
                </a:gridCol>
                <a:gridCol w="1507768">
                  <a:extLst>
                    <a:ext uri="{9D8B030D-6E8A-4147-A177-3AD203B41FA5}">
                      <a16:colId xmlns:a16="http://schemas.microsoft.com/office/drawing/2014/main" val="2695493340"/>
                    </a:ext>
                  </a:extLst>
                </a:gridCol>
              </a:tblGrid>
              <a:tr h="426657">
                <a:tc>
                  <a:txBody>
                    <a:bodyPr/>
                    <a:lstStyle/>
                    <a:p>
                      <a:pPr algn="ctr" fontAlgn="ctr"/>
                      <a:endParaRPr lang="en-US" dirty="0">
                        <a:effectLst/>
                      </a:endParaRP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accuracy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precision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recall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f1-score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719810"/>
                  </a:ext>
                </a:extLst>
              </a:tr>
              <a:tr h="301185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</a:rPr>
                        <a:t>train</a:t>
                      </a:r>
                      <a:endParaRPr lang="en-US" b="0" dirty="0">
                        <a:effectLst/>
                      </a:endParaRP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>
                          <a:effectLst/>
                        </a:rPr>
                        <a:t>0.615076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effectLst/>
                        </a:rPr>
                        <a:t>0.565654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>
                          <a:effectLst/>
                        </a:rPr>
                        <a:t>0.476067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>
                          <a:effectLst/>
                        </a:rPr>
                        <a:t>0.499079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5375067"/>
                  </a:ext>
                </a:extLst>
              </a:tr>
              <a:tr h="301185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</a:rPr>
                        <a:t>test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>
                          <a:effectLst/>
                        </a:rPr>
                        <a:t>0.529061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>
                          <a:effectLst/>
                        </a:rPr>
                        <a:t>0.439494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>
                          <a:effectLst/>
                        </a:rPr>
                        <a:t>0.395684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effectLst/>
                        </a:rPr>
                        <a:t>0.404359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809029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73E02A7-685D-3885-0788-DEAF31589573}"/>
              </a:ext>
            </a:extLst>
          </p:cNvPr>
          <p:cNvSpPr txBox="1"/>
          <p:nvPr/>
        </p:nvSpPr>
        <p:spPr>
          <a:xfrm>
            <a:off x="1342795" y="7950887"/>
            <a:ext cx="1340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성능 검증</a:t>
            </a:r>
            <a:endParaRPr lang="en-KR" sz="1600" dirty="0"/>
          </a:p>
        </p:txBody>
      </p:sp>
      <p:pic>
        <p:nvPicPr>
          <p:cNvPr id="28" name="Google Shape;1036;p17">
            <a:extLst>
              <a:ext uri="{FF2B5EF4-FFF2-40B4-BE49-F238E27FC236}">
                <a16:creationId xmlns:a16="http://schemas.microsoft.com/office/drawing/2014/main" id="{05E90F59-82F8-52FA-96C1-40EC838A0F1D}"/>
              </a:ext>
            </a:extLst>
          </p:cNvPr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39648" y="2773505"/>
            <a:ext cx="4966588" cy="670124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1DD3834-6C96-B0EB-40E5-395D5C590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06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6000" y="952500"/>
            <a:ext cx="16243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71D46136-F7AA-4EDE-43D0-91A940358445}"/>
              </a:ext>
            </a:extLst>
          </p:cNvPr>
          <p:cNvSpPr txBox="1"/>
          <p:nvPr/>
        </p:nvSpPr>
        <p:spPr>
          <a:xfrm>
            <a:off x="1016000" y="936812"/>
            <a:ext cx="111379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포도 </a:t>
            </a:r>
            <a:r>
              <a:rPr lang="en-US" altLang="ko-KR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+ </a:t>
            </a:r>
            <a:r>
              <a:rPr lang="ko-KR" altLang="en-US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토양 </a:t>
            </a:r>
            <a:r>
              <a:rPr lang="en-US" altLang="ko-KR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+</a:t>
            </a:r>
            <a:r>
              <a:rPr lang="ko-KR" altLang="en-US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 기후 </a:t>
            </a:r>
            <a:r>
              <a:rPr lang="en-US" altLang="ko-KR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–</a:t>
            </a:r>
            <a:r>
              <a:rPr lang="ko-KR" altLang="en-US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altLang="ko-KR" sz="4000" b="1" dirty="0" err="1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LightGBM</a:t>
            </a:r>
            <a:endParaRPr lang="ko-KR" altLang="en-US" sz="4000" b="1" u="none" strike="noStrike" dirty="0">
              <a:solidFill>
                <a:srgbClr val="595959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3C75C6-2773-799E-9A9D-6AE2BF35B738}"/>
              </a:ext>
            </a:extLst>
          </p:cNvPr>
          <p:cNvSpPr/>
          <p:nvPr/>
        </p:nvSpPr>
        <p:spPr>
          <a:xfrm>
            <a:off x="1138980" y="2107039"/>
            <a:ext cx="7852620" cy="4332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Python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34838D-2AA0-224A-220D-B59163B99EE5}"/>
              </a:ext>
            </a:extLst>
          </p:cNvPr>
          <p:cNvSpPr/>
          <p:nvPr/>
        </p:nvSpPr>
        <p:spPr>
          <a:xfrm>
            <a:off x="1138980" y="2658582"/>
            <a:ext cx="7852620" cy="71331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16001E-66B3-8B3D-6EF4-DDD88092943D}"/>
              </a:ext>
            </a:extLst>
          </p:cNvPr>
          <p:cNvSpPr/>
          <p:nvPr/>
        </p:nvSpPr>
        <p:spPr>
          <a:xfrm>
            <a:off x="9296009" y="2107039"/>
            <a:ext cx="7852620" cy="4332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Top 20 Feature Importance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B19532-8E29-5C19-F1C2-F052BE92F635}"/>
              </a:ext>
            </a:extLst>
          </p:cNvPr>
          <p:cNvSpPr/>
          <p:nvPr/>
        </p:nvSpPr>
        <p:spPr>
          <a:xfrm>
            <a:off x="9296009" y="2658582"/>
            <a:ext cx="7852620" cy="71331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B59D8C-BB20-AF37-E930-3A374DE1752F}"/>
              </a:ext>
            </a:extLst>
          </p:cNvPr>
          <p:cNvSpPr txBox="1"/>
          <p:nvPr/>
        </p:nvSpPr>
        <p:spPr>
          <a:xfrm>
            <a:off x="1342795" y="2766215"/>
            <a:ext cx="3829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모델 생성</a:t>
            </a:r>
            <a:r>
              <a:rPr lang="en-US" altLang="ko-KR" sz="1600" dirty="0"/>
              <a:t> </a:t>
            </a:r>
            <a:r>
              <a:rPr lang="ko-KR" altLang="en-US" sz="1600" dirty="0"/>
              <a:t>및 파라미터 조정 모델 생성</a:t>
            </a:r>
            <a:endParaRPr lang="en-KR" sz="16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0C873C-32AA-2D95-05C6-246A67AC40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74" r="14011" b="7209"/>
          <a:stretch/>
        </p:blipFill>
        <p:spPr>
          <a:xfrm>
            <a:off x="1473371" y="3095367"/>
            <a:ext cx="6683375" cy="323546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5F40B5-23CF-7880-7A6B-06D4ED5C570B}"/>
              </a:ext>
            </a:extLst>
          </p:cNvPr>
          <p:cNvSpPr txBox="1"/>
          <p:nvPr/>
        </p:nvSpPr>
        <p:spPr>
          <a:xfrm>
            <a:off x="1342795" y="6431347"/>
            <a:ext cx="42073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기본모델 </a:t>
            </a:r>
            <a:r>
              <a:rPr lang="en-US" altLang="ko-KR" sz="1600" dirty="0"/>
              <a:t>vs </a:t>
            </a:r>
            <a:r>
              <a:rPr lang="ko-KR" altLang="en-US" sz="1600" dirty="0"/>
              <a:t>파라미터 조정 모델 성능 비교</a:t>
            </a:r>
            <a:endParaRPr lang="en-KR" sz="1600" dirty="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0F0E9756-F4DD-951C-A71B-B443918F4F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1832"/>
              </p:ext>
            </p:extLst>
          </p:nvPr>
        </p:nvGraphicFramePr>
        <p:xfrm>
          <a:off x="1633056" y="7135274"/>
          <a:ext cx="6656244" cy="1051560"/>
        </p:xfrm>
        <a:graphic>
          <a:graphicData uri="http://schemas.openxmlformats.org/drawingml/2006/table">
            <a:tbl>
              <a:tblPr/>
              <a:tblGrid>
                <a:gridCol w="1287119">
                  <a:extLst>
                    <a:ext uri="{9D8B030D-6E8A-4147-A177-3AD203B41FA5}">
                      <a16:colId xmlns:a16="http://schemas.microsoft.com/office/drawing/2014/main" val="407377037"/>
                    </a:ext>
                  </a:extLst>
                </a:gridCol>
                <a:gridCol w="1287119">
                  <a:extLst>
                    <a:ext uri="{9D8B030D-6E8A-4147-A177-3AD203B41FA5}">
                      <a16:colId xmlns:a16="http://schemas.microsoft.com/office/drawing/2014/main" val="4193852927"/>
                    </a:ext>
                  </a:extLst>
                </a:gridCol>
                <a:gridCol w="1287119">
                  <a:extLst>
                    <a:ext uri="{9D8B030D-6E8A-4147-A177-3AD203B41FA5}">
                      <a16:colId xmlns:a16="http://schemas.microsoft.com/office/drawing/2014/main" val="3646578297"/>
                    </a:ext>
                  </a:extLst>
                </a:gridCol>
                <a:gridCol w="1287119">
                  <a:extLst>
                    <a:ext uri="{9D8B030D-6E8A-4147-A177-3AD203B41FA5}">
                      <a16:colId xmlns:a16="http://schemas.microsoft.com/office/drawing/2014/main" val="2177291089"/>
                    </a:ext>
                  </a:extLst>
                </a:gridCol>
                <a:gridCol w="1507768">
                  <a:extLst>
                    <a:ext uri="{9D8B030D-6E8A-4147-A177-3AD203B41FA5}">
                      <a16:colId xmlns:a16="http://schemas.microsoft.com/office/drawing/2014/main" val="2695493340"/>
                    </a:ext>
                  </a:extLst>
                </a:gridCol>
              </a:tblGrid>
              <a:tr h="221597">
                <a:tc>
                  <a:txBody>
                    <a:bodyPr/>
                    <a:lstStyle/>
                    <a:p>
                      <a:pPr algn="ctr" fontAlgn="ctr"/>
                      <a:endParaRPr lang="en-US" sz="1400" dirty="0">
                        <a:effectLst/>
                      </a:endParaRP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accuracy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precision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recall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f1-score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719810"/>
                  </a:ext>
                </a:extLst>
              </a:tr>
              <a:tr h="221597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</a:rPr>
                        <a:t>train</a:t>
                      </a:r>
                      <a:endParaRPr lang="en-US" b="0" dirty="0">
                        <a:effectLst/>
                      </a:endParaRP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effectLst/>
                        </a:rPr>
                        <a:t>0.631383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effectLst/>
                        </a:rPr>
                        <a:t>0.586942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>
                          <a:effectLst/>
                        </a:rPr>
                        <a:t>0.621084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effectLst/>
                        </a:rPr>
                        <a:t>0.596104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5375067"/>
                  </a:ext>
                </a:extLst>
              </a:tr>
              <a:tr h="221597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</a:rPr>
                        <a:t>test</a:t>
                      </a:r>
                      <a:endParaRPr lang="en-US" b="0" dirty="0">
                        <a:effectLst/>
                      </a:endParaRP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>
                          <a:effectLst/>
                        </a:rPr>
                        <a:t>0.509314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>
                          <a:effectLst/>
                        </a:rPr>
                        <a:t>0.439313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effectLst/>
                        </a:rPr>
                        <a:t>0.496171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effectLst/>
                        </a:rPr>
                        <a:t>0.458950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809029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0FFB6CE-8A64-9876-061F-C2A339547D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346333"/>
              </p:ext>
            </p:extLst>
          </p:nvPr>
        </p:nvGraphicFramePr>
        <p:xfrm>
          <a:off x="1633056" y="8572951"/>
          <a:ext cx="6656244" cy="1051560"/>
        </p:xfrm>
        <a:graphic>
          <a:graphicData uri="http://schemas.openxmlformats.org/drawingml/2006/table">
            <a:tbl>
              <a:tblPr/>
              <a:tblGrid>
                <a:gridCol w="1287119">
                  <a:extLst>
                    <a:ext uri="{9D8B030D-6E8A-4147-A177-3AD203B41FA5}">
                      <a16:colId xmlns:a16="http://schemas.microsoft.com/office/drawing/2014/main" val="407377037"/>
                    </a:ext>
                  </a:extLst>
                </a:gridCol>
                <a:gridCol w="1287119">
                  <a:extLst>
                    <a:ext uri="{9D8B030D-6E8A-4147-A177-3AD203B41FA5}">
                      <a16:colId xmlns:a16="http://schemas.microsoft.com/office/drawing/2014/main" val="4193852927"/>
                    </a:ext>
                  </a:extLst>
                </a:gridCol>
                <a:gridCol w="1287119">
                  <a:extLst>
                    <a:ext uri="{9D8B030D-6E8A-4147-A177-3AD203B41FA5}">
                      <a16:colId xmlns:a16="http://schemas.microsoft.com/office/drawing/2014/main" val="3646578297"/>
                    </a:ext>
                  </a:extLst>
                </a:gridCol>
                <a:gridCol w="1287119">
                  <a:extLst>
                    <a:ext uri="{9D8B030D-6E8A-4147-A177-3AD203B41FA5}">
                      <a16:colId xmlns:a16="http://schemas.microsoft.com/office/drawing/2014/main" val="2177291089"/>
                    </a:ext>
                  </a:extLst>
                </a:gridCol>
                <a:gridCol w="1507768">
                  <a:extLst>
                    <a:ext uri="{9D8B030D-6E8A-4147-A177-3AD203B41FA5}">
                      <a16:colId xmlns:a16="http://schemas.microsoft.com/office/drawing/2014/main" val="2695493340"/>
                    </a:ext>
                  </a:extLst>
                </a:gridCol>
              </a:tblGrid>
              <a:tr h="221597">
                <a:tc>
                  <a:txBody>
                    <a:bodyPr/>
                    <a:lstStyle/>
                    <a:p>
                      <a:pPr algn="ctr" fontAlgn="ctr"/>
                      <a:endParaRPr lang="en-US" sz="1400" dirty="0">
                        <a:effectLst/>
                      </a:endParaRP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accuracy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precision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recall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f1-score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719810"/>
                  </a:ext>
                </a:extLst>
              </a:tr>
              <a:tr h="221597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</a:rPr>
                        <a:t>train</a:t>
                      </a:r>
                      <a:endParaRPr lang="en-US" b="0" dirty="0">
                        <a:effectLst/>
                      </a:endParaRP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effectLst/>
                        </a:rPr>
                        <a:t>0.541931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>
                          <a:effectLst/>
                        </a:rPr>
                        <a:t>0.485889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>
                          <a:effectLst/>
                        </a:rPr>
                        <a:t>0.707650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effectLst/>
                        </a:rPr>
                        <a:t>0.524816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5375067"/>
                  </a:ext>
                </a:extLst>
              </a:tr>
              <a:tr h="221597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</a:rPr>
                        <a:t>test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>
                          <a:effectLst/>
                        </a:rPr>
                        <a:t>0.469821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>
                          <a:effectLst/>
                        </a:rPr>
                        <a:t>0.412609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>
                          <a:solidFill>
                            <a:schemeClr val="bg2"/>
                          </a:solidFill>
                          <a:effectLst/>
                        </a:rPr>
                        <a:t>0.599914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effectLst/>
                        </a:rPr>
                        <a:t>0.441747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809029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30E86720-9E59-986C-8DBF-D65B00A327B3}"/>
              </a:ext>
            </a:extLst>
          </p:cNvPr>
          <p:cNvSpPr txBox="1"/>
          <p:nvPr/>
        </p:nvSpPr>
        <p:spPr>
          <a:xfrm>
            <a:off x="1647344" y="6796431"/>
            <a:ext cx="1265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1)</a:t>
            </a:r>
            <a:r>
              <a:rPr lang="ko-KR" altLang="en-US" sz="1600" dirty="0"/>
              <a:t> 기본 모델</a:t>
            </a:r>
            <a:endParaRPr lang="en-KR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CD15CC-51D0-E371-6568-164385608B15}"/>
              </a:ext>
            </a:extLst>
          </p:cNvPr>
          <p:cNvSpPr txBox="1"/>
          <p:nvPr/>
        </p:nvSpPr>
        <p:spPr>
          <a:xfrm>
            <a:off x="1647344" y="8253756"/>
            <a:ext cx="21323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2)</a:t>
            </a:r>
            <a:r>
              <a:rPr lang="ko-KR" altLang="en-US" sz="1600" dirty="0"/>
              <a:t> 파라미터 조정 모델</a:t>
            </a:r>
            <a:endParaRPr lang="en-KR" sz="1600" dirty="0"/>
          </a:p>
        </p:txBody>
      </p:sp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92126D38-97B5-CC6F-28B7-BB731C5202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39433" y="8154628"/>
            <a:ext cx="384862" cy="384862"/>
          </a:xfrm>
          <a:prstGeom prst="rect">
            <a:avLst/>
          </a:prstGeom>
        </p:spPr>
      </p:pic>
      <p:pic>
        <p:nvPicPr>
          <p:cNvPr id="29" name="Google Shape;1036;p17">
            <a:extLst>
              <a:ext uri="{FF2B5EF4-FFF2-40B4-BE49-F238E27FC236}">
                <a16:creationId xmlns:a16="http://schemas.microsoft.com/office/drawing/2014/main" id="{FEF668EB-4EB1-3977-0282-AD4C91DD140B}"/>
              </a:ext>
            </a:extLst>
          </p:cNvPr>
          <p:cNvPicPr preferRelativeResize="0"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67037" y="2773505"/>
            <a:ext cx="4911810" cy="6701243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16FF0289-02BD-3B6B-5D59-ECDBEB5C1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5204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6000" y="952500"/>
            <a:ext cx="16243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71D46136-F7AA-4EDE-43D0-91A940358445}"/>
              </a:ext>
            </a:extLst>
          </p:cNvPr>
          <p:cNvSpPr txBox="1"/>
          <p:nvPr/>
        </p:nvSpPr>
        <p:spPr>
          <a:xfrm>
            <a:off x="1016000" y="936812"/>
            <a:ext cx="111379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포도 </a:t>
            </a:r>
            <a:r>
              <a:rPr lang="en-US" altLang="ko-KR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+ </a:t>
            </a:r>
            <a:r>
              <a:rPr lang="ko-KR" altLang="en-US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토양 </a:t>
            </a:r>
            <a:r>
              <a:rPr lang="en-US" altLang="ko-KR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+</a:t>
            </a:r>
            <a:r>
              <a:rPr lang="ko-KR" altLang="en-US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 기후 </a:t>
            </a:r>
            <a:r>
              <a:rPr lang="en-US" altLang="ko-KR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– </a:t>
            </a:r>
            <a:r>
              <a:rPr lang="en-US" altLang="ko-KR" sz="4000" b="1" dirty="0" err="1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XGBoost</a:t>
            </a:r>
            <a:endParaRPr lang="ko-KR" altLang="en-US" sz="4000" b="1" u="none" strike="noStrike" dirty="0">
              <a:solidFill>
                <a:srgbClr val="595959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3C75C6-2773-799E-9A9D-6AE2BF35B738}"/>
              </a:ext>
            </a:extLst>
          </p:cNvPr>
          <p:cNvSpPr/>
          <p:nvPr/>
        </p:nvSpPr>
        <p:spPr>
          <a:xfrm>
            <a:off x="1138980" y="2107039"/>
            <a:ext cx="7852620" cy="4332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Python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34838D-2AA0-224A-220D-B59163B99EE5}"/>
              </a:ext>
            </a:extLst>
          </p:cNvPr>
          <p:cNvSpPr/>
          <p:nvPr/>
        </p:nvSpPr>
        <p:spPr>
          <a:xfrm>
            <a:off x="1138980" y="2658582"/>
            <a:ext cx="7852620" cy="71331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16001E-66B3-8B3D-6EF4-DDD88092943D}"/>
              </a:ext>
            </a:extLst>
          </p:cNvPr>
          <p:cNvSpPr/>
          <p:nvPr/>
        </p:nvSpPr>
        <p:spPr>
          <a:xfrm>
            <a:off x="9296009" y="2107039"/>
            <a:ext cx="7852620" cy="4332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Top 20 Feature Importance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B19532-8E29-5C19-F1C2-F052BE92F635}"/>
              </a:ext>
            </a:extLst>
          </p:cNvPr>
          <p:cNvSpPr/>
          <p:nvPr/>
        </p:nvSpPr>
        <p:spPr>
          <a:xfrm>
            <a:off x="9296009" y="2658582"/>
            <a:ext cx="7852620" cy="71331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031440-165B-FF9B-FCA0-08ABE08E78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"/>
          <a:stretch/>
        </p:blipFill>
        <p:spPr>
          <a:xfrm>
            <a:off x="1309457" y="3138106"/>
            <a:ext cx="7537450" cy="24249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7AA6F9B-F13E-0F25-5352-34C406AB1975}"/>
              </a:ext>
            </a:extLst>
          </p:cNvPr>
          <p:cNvSpPr txBox="1"/>
          <p:nvPr/>
        </p:nvSpPr>
        <p:spPr>
          <a:xfrm>
            <a:off x="1342795" y="2766215"/>
            <a:ext cx="55517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모델 생성</a:t>
            </a:r>
            <a:r>
              <a:rPr lang="en-US" altLang="ko-KR" sz="1600" dirty="0"/>
              <a:t> </a:t>
            </a:r>
            <a:r>
              <a:rPr lang="ko-KR" altLang="en-US" sz="1600" dirty="0"/>
              <a:t>및 파라미터 조정 모델 생성</a:t>
            </a:r>
            <a:r>
              <a:rPr lang="en-US" altLang="ko-KR" sz="1600" dirty="0"/>
              <a:t>(</a:t>
            </a:r>
            <a:r>
              <a:rPr lang="en-US" altLang="ko-KR" sz="1600" dirty="0" err="1"/>
              <a:t>GridSearchCV</a:t>
            </a:r>
            <a:r>
              <a:rPr lang="en-US" altLang="ko-KR" sz="1600" dirty="0"/>
              <a:t> </a:t>
            </a:r>
            <a:r>
              <a:rPr lang="ko-KR" altLang="en-US" sz="1600" dirty="0"/>
              <a:t>적용</a:t>
            </a:r>
            <a:r>
              <a:rPr lang="en-US" altLang="ko-KR" sz="1600" dirty="0"/>
              <a:t>)</a:t>
            </a:r>
            <a:endParaRPr lang="en-KR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97CEE9-D06F-A4CB-CF37-603AFAF77CE6}"/>
              </a:ext>
            </a:extLst>
          </p:cNvPr>
          <p:cNvSpPr txBox="1"/>
          <p:nvPr/>
        </p:nvSpPr>
        <p:spPr>
          <a:xfrm>
            <a:off x="1342795" y="5887373"/>
            <a:ext cx="42073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기본모델 </a:t>
            </a:r>
            <a:r>
              <a:rPr lang="en-US" altLang="ko-KR" sz="1600" dirty="0"/>
              <a:t>vs </a:t>
            </a:r>
            <a:r>
              <a:rPr lang="ko-KR" altLang="en-US" sz="1600" dirty="0"/>
              <a:t>파라미터 조정 모델 성능 비교</a:t>
            </a:r>
            <a:endParaRPr lang="en-KR" sz="1600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9B227BB-88A9-89CB-4321-8CE1A7C7DA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573862"/>
              </p:ext>
            </p:extLst>
          </p:nvPr>
        </p:nvGraphicFramePr>
        <p:xfrm>
          <a:off x="1633056" y="6591300"/>
          <a:ext cx="6656244" cy="1051560"/>
        </p:xfrm>
        <a:graphic>
          <a:graphicData uri="http://schemas.openxmlformats.org/drawingml/2006/table">
            <a:tbl>
              <a:tblPr/>
              <a:tblGrid>
                <a:gridCol w="1287119">
                  <a:extLst>
                    <a:ext uri="{9D8B030D-6E8A-4147-A177-3AD203B41FA5}">
                      <a16:colId xmlns:a16="http://schemas.microsoft.com/office/drawing/2014/main" val="407377037"/>
                    </a:ext>
                  </a:extLst>
                </a:gridCol>
                <a:gridCol w="1287119">
                  <a:extLst>
                    <a:ext uri="{9D8B030D-6E8A-4147-A177-3AD203B41FA5}">
                      <a16:colId xmlns:a16="http://schemas.microsoft.com/office/drawing/2014/main" val="4193852927"/>
                    </a:ext>
                  </a:extLst>
                </a:gridCol>
                <a:gridCol w="1287119">
                  <a:extLst>
                    <a:ext uri="{9D8B030D-6E8A-4147-A177-3AD203B41FA5}">
                      <a16:colId xmlns:a16="http://schemas.microsoft.com/office/drawing/2014/main" val="3646578297"/>
                    </a:ext>
                  </a:extLst>
                </a:gridCol>
                <a:gridCol w="1287119">
                  <a:extLst>
                    <a:ext uri="{9D8B030D-6E8A-4147-A177-3AD203B41FA5}">
                      <a16:colId xmlns:a16="http://schemas.microsoft.com/office/drawing/2014/main" val="2177291089"/>
                    </a:ext>
                  </a:extLst>
                </a:gridCol>
                <a:gridCol w="1507768">
                  <a:extLst>
                    <a:ext uri="{9D8B030D-6E8A-4147-A177-3AD203B41FA5}">
                      <a16:colId xmlns:a16="http://schemas.microsoft.com/office/drawing/2014/main" val="2695493340"/>
                    </a:ext>
                  </a:extLst>
                </a:gridCol>
              </a:tblGrid>
              <a:tr h="221597">
                <a:tc>
                  <a:txBody>
                    <a:bodyPr/>
                    <a:lstStyle/>
                    <a:p>
                      <a:pPr algn="ctr" fontAlgn="ctr"/>
                      <a:endParaRPr lang="en-US" sz="1400" dirty="0">
                        <a:effectLst/>
                      </a:endParaRP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accuracy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precision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recall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f1-score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719810"/>
                  </a:ext>
                </a:extLst>
              </a:tr>
              <a:tr h="221597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</a:rPr>
                        <a:t>train</a:t>
                      </a:r>
                      <a:endParaRPr lang="en-US" b="0" dirty="0">
                        <a:effectLst/>
                      </a:endParaRP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>
                          <a:effectLst/>
                        </a:rPr>
                        <a:t>0.631476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effectLst/>
                        </a:rPr>
                        <a:t>0.588529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effectLst/>
                        </a:rPr>
                        <a:t>0.614336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effectLst/>
                        </a:rPr>
                        <a:t>0.592992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5375067"/>
                  </a:ext>
                </a:extLst>
              </a:tr>
              <a:tr h="221597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</a:rPr>
                        <a:t>test</a:t>
                      </a:r>
                      <a:endParaRPr lang="en-US" b="0" dirty="0">
                        <a:effectLst/>
                      </a:endParaRP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>
                          <a:effectLst/>
                        </a:rPr>
                        <a:t>0.510805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>
                          <a:effectLst/>
                        </a:rPr>
                        <a:t>0.451020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>
                          <a:solidFill>
                            <a:schemeClr val="bg2"/>
                          </a:solidFill>
                          <a:effectLst/>
                        </a:rPr>
                        <a:t>0.497610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effectLst/>
                        </a:rPr>
                        <a:t>0.465980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809029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3E5FACA-BC4B-7E2F-5C6D-54AC00C10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432811"/>
              </p:ext>
            </p:extLst>
          </p:nvPr>
        </p:nvGraphicFramePr>
        <p:xfrm>
          <a:off x="1633056" y="8182626"/>
          <a:ext cx="6656244" cy="1051560"/>
        </p:xfrm>
        <a:graphic>
          <a:graphicData uri="http://schemas.openxmlformats.org/drawingml/2006/table">
            <a:tbl>
              <a:tblPr/>
              <a:tblGrid>
                <a:gridCol w="1287119">
                  <a:extLst>
                    <a:ext uri="{9D8B030D-6E8A-4147-A177-3AD203B41FA5}">
                      <a16:colId xmlns:a16="http://schemas.microsoft.com/office/drawing/2014/main" val="407377037"/>
                    </a:ext>
                  </a:extLst>
                </a:gridCol>
                <a:gridCol w="1287119">
                  <a:extLst>
                    <a:ext uri="{9D8B030D-6E8A-4147-A177-3AD203B41FA5}">
                      <a16:colId xmlns:a16="http://schemas.microsoft.com/office/drawing/2014/main" val="4193852927"/>
                    </a:ext>
                  </a:extLst>
                </a:gridCol>
                <a:gridCol w="1287119">
                  <a:extLst>
                    <a:ext uri="{9D8B030D-6E8A-4147-A177-3AD203B41FA5}">
                      <a16:colId xmlns:a16="http://schemas.microsoft.com/office/drawing/2014/main" val="3646578297"/>
                    </a:ext>
                  </a:extLst>
                </a:gridCol>
                <a:gridCol w="1287119">
                  <a:extLst>
                    <a:ext uri="{9D8B030D-6E8A-4147-A177-3AD203B41FA5}">
                      <a16:colId xmlns:a16="http://schemas.microsoft.com/office/drawing/2014/main" val="2177291089"/>
                    </a:ext>
                  </a:extLst>
                </a:gridCol>
                <a:gridCol w="1507768">
                  <a:extLst>
                    <a:ext uri="{9D8B030D-6E8A-4147-A177-3AD203B41FA5}">
                      <a16:colId xmlns:a16="http://schemas.microsoft.com/office/drawing/2014/main" val="2695493340"/>
                    </a:ext>
                  </a:extLst>
                </a:gridCol>
              </a:tblGrid>
              <a:tr h="221597">
                <a:tc>
                  <a:txBody>
                    <a:bodyPr/>
                    <a:lstStyle/>
                    <a:p>
                      <a:pPr algn="ctr" fontAlgn="ctr"/>
                      <a:endParaRPr lang="en-US" dirty="0">
                        <a:effectLst/>
                      </a:endParaRP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accuracy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precision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recall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f1-score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719810"/>
                  </a:ext>
                </a:extLst>
              </a:tr>
              <a:tr h="221597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</a:rPr>
                        <a:t>train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effectLst/>
                        </a:rPr>
                        <a:t>0.631290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>
                          <a:effectLst/>
                        </a:rPr>
                        <a:t>0.587554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>
                          <a:effectLst/>
                        </a:rPr>
                        <a:t>0.619969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>
                          <a:effectLst/>
                        </a:rPr>
                        <a:t>0.595871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5375067"/>
                  </a:ext>
                </a:extLst>
              </a:tr>
              <a:tr h="221597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effectLst/>
                        </a:rPr>
                        <a:t>test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>
                          <a:effectLst/>
                        </a:rPr>
                        <a:t>0.516393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effectLst/>
                        </a:rPr>
                        <a:t>0.451701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effectLst/>
                        </a:rPr>
                        <a:t>0.496589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effectLst/>
                        </a:rPr>
                        <a:t>0.467010</a:t>
                      </a:r>
                    </a:p>
                  </a:txBody>
                  <a:tcPr marL="76200" marR="76200" marT="38100" marB="381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809029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2450A0F8-37A9-69FB-4BB5-111BAF0E2D98}"/>
              </a:ext>
            </a:extLst>
          </p:cNvPr>
          <p:cNvSpPr txBox="1"/>
          <p:nvPr/>
        </p:nvSpPr>
        <p:spPr>
          <a:xfrm>
            <a:off x="1647344" y="6252457"/>
            <a:ext cx="1265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1)</a:t>
            </a:r>
            <a:r>
              <a:rPr lang="ko-KR" altLang="en-US" sz="1600" dirty="0"/>
              <a:t> 기본 모델</a:t>
            </a:r>
            <a:endParaRPr lang="en-KR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7B00EF-9262-BD4E-4E8A-342FE691DE6E}"/>
              </a:ext>
            </a:extLst>
          </p:cNvPr>
          <p:cNvSpPr txBox="1"/>
          <p:nvPr/>
        </p:nvSpPr>
        <p:spPr>
          <a:xfrm>
            <a:off x="1647344" y="7863431"/>
            <a:ext cx="21323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2)</a:t>
            </a:r>
            <a:r>
              <a:rPr lang="ko-KR" altLang="en-US" sz="1600" dirty="0"/>
              <a:t> 파라미터 조정 모델</a:t>
            </a:r>
            <a:endParaRPr lang="en-KR" sz="1600" dirty="0"/>
          </a:p>
        </p:txBody>
      </p:sp>
      <p:pic>
        <p:nvPicPr>
          <p:cNvPr id="23" name="Graphic 22" descr="Checkmark with solid fill">
            <a:extLst>
              <a:ext uri="{FF2B5EF4-FFF2-40B4-BE49-F238E27FC236}">
                <a16:creationId xmlns:a16="http://schemas.microsoft.com/office/drawing/2014/main" id="{C9F5D430-F13A-4564-21DB-D4C4AD6932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70081" y="6160260"/>
            <a:ext cx="384862" cy="384862"/>
          </a:xfrm>
          <a:prstGeom prst="rect">
            <a:avLst/>
          </a:prstGeom>
        </p:spPr>
      </p:pic>
      <p:pic>
        <p:nvPicPr>
          <p:cNvPr id="27" name="Google Shape;1036;p17">
            <a:extLst>
              <a:ext uri="{FF2B5EF4-FFF2-40B4-BE49-F238E27FC236}">
                <a16:creationId xmlns:a16="http://schemas.microsoft.com/office/drawing/2014/main" id="{EC86B831-3370-C500-4CA1-4303096D161B}"/>
              </a:ext>
            </a:extLst>
          </p:cNvPr>
          <p:cNvPicPr preferRelativeResize="0"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0732" y="2773505"/>
            <a:ext cx="4884420" cy="670124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1AF832F3-31B1-DAF1-95DB-C43820D55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4367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02657EF3-1CC8-F2A1-31FC-A757F16607E8}"/>
              </a:ext>
            </a:extLst>
          </p:cNvPr>
          <p:cNvSpPr txBox="1"/>
          <p:nvPr/>
        </p:nvSpPr>
        <p:spPr>
          <a:xfrm>
            <a:off x="1016000" y="1216702"/>
            <a:ext cx="146050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40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미래에는 어떤 품종이 많아질까요</a:t>
            </a:r>
            <a:r>
              <a:rPr lang="en-US" altLang="ko-KR" sz="40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?_</a:t>
            </a:r>
            <a:r>
              <a:rPr lang="ko-KR" altLang="en-US" sz="40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기후 변화에 따른 품종 예측 분포</a:t>
            </a:r>
            <a:endParaRPr lang="ko-KR" sz="4000" b="1" u="none" strike="noStrike" dirty="0">
              <a:solidFill>
                <a:srgbClr val="59595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427D05-26E7-7721-1C75-C67798760CFC}"/>
              </a:ext>
            </a:extLst>
          </p:cNvPr>
          <p:cNvSpPr txBox="1"/>
          <p:nvPr/>
        </p:nvSpPr>
        <p:spPr>
          <a:xfrm>
            <a:off x="3843867" y="1727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C57F345-C35D-18B8-17C3-035B5BE96BC4}"/>
              </a:ext>
            </a:extLst>
          </p:cNvPr>
          <p:cNvGrpSpPr/>
          <p:nvPr/>
        </p:nvGrpSpPr>
        <p:grpSpPr>
          <a:xfrm>
            <a:off x="996951" y="2485152"/>
            <a:ext cx="8680450" cy="541874"/>
            <a:chOff x="1492865" y="3715689"/>
            <a:chExt cx="2945892" cy="38013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E6ECE8-D3BC-BE76-B5CB-DBE876B81D29}"/>
                </a:ext>
              </a:extLst>
            </p:cNvPr>
            <p:cNvSpPr txBox="1"/>
            <p:nvPr/>
          </p:nvSpPr>
          <p:spPr>
            <a:xfrm>
              <a:off x="2110107" y="3715689"/>
              <a:ext cx="1764886" cy="259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TN</a:t>
              </a:r>
              <a:r>
                <a:rPr lang="ko-KR" altLang="en-US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변화에 따른 </a:t>
              </a:r>
              <a:r>
                <a:rPr lang="en-US" altLang="ko-KR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21</a:t>
              </a:r>
              <a:r>
                <a:rPr lang="ko-KR" altLang="en-US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년 대비  </a:t>
              </a:r>
              <a:r>
                <a:rPr lang="en-US" altLang="ko-KR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25</a:t>
              </a:r>
              <a:r>
                <a:rPr lang="ko-KR" altLang="en-US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lang="en-US" altLang="ko-KR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~</a:t>
              </a:r>
              <a:r>
                <a:rPr lang="ko-KR" altLang="en-US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lang="en-US" altLang="ko-KR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70</a:t>
              </a:r>
              <a:r>
                <a:rPr lang="ko-KR" altLang="en-US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품종 변화 추이</a:t>
              </a:r>
              <a:endParaRPr lang="en-KR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A76EF46-0863-64D1-13E3-AD51A146A545}"/>
                </a:ext>
              </a:extLst>
            </p:cNvPr>
            <p:cNvCxnSpPr>
              <a:cxnSpLocks/>
            </p:cNvCxnSpPr>
            <p:nvPr/>
          </p:nvCxnSpPr>
          <p:spPr>
            <a:xfrm>
              <a:off x="1492865" y="4095824"/>
              <a:ext cx="29458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C5AE587F-F731-1965-70D6-6C036D68F596}"/>
              </a:ext>
            </a:extLst>
          </p:cNvPr>
          <p:cNvSpPr/>
          <p:nvPr/>
        </p:nvSpPr>
        <p:spPr>
          <a:xfrm>
            <a:off x="996950" y="2171700"/>
            <a:ext cx="16281400" cy="1088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KR" sz="2400" dirty="0">
              <a:solidFill>
                <a:srgbClr val="59595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0FF091A-9FB4-B68F-E5C1-E125B4ED0CCC}"/>
              </a:ext>
            </a:extLst>
          </p:cNvPr>
          <p:cNvGrpSpPr/>
          <p:nvPr/>
        </p:nvGrpSpPr>
        <p:grpSpPr>
          <a:xfrm>
            <a:off x="958525" y="3036896"/>
            <a:ext cx="8718875" cy="6005917"/>
            <a:chOff x="958525" y="3036896"/>
            <a:chExt cx="10638206" cy="7328030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0248" y="3059084"/>
              <a:ext cx="5276850" cy="383013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09592" y="3036896"/>
              <a:ext cx="5187139" cy="376501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8525" y="6935925"/>
              <a:ext cx="5276850" cy="3429000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35375" y="6935926"/>
              <a:ext cx="5361356" cy="3429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52551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02657EF3-1CC8-F2A1-31FC-A757F16607E8}"/>
              </a:ext>
            </a:extLst>
          </p:cNvPr>
          <p:cNvSpPr txBox="1"/>
          <p:nvPr/>
        </p:nvSpPr>
        <p:spPr>
          <a:xfrm>
            <a:off x="1016000" y="1216702"/>
            <a:ext cx="146050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40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미래에는 어떤 품종이 많아질까요</a:t>
            </a:r>
            <a:r>
              <a:rPr lang="en-US" altLang="ko-KR" sz="40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?_</a:t>
            </a:r>
            <a:r>
              <a:rPr lang="ko-KR" altLang="en-US" sz="40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기후 변화에 따른 품종 예측 분포</a:t>
            </a:r>
            <a:endParaRPr lang="ko-KR" sz="4000" b="1" u="none" strike="noStrike" dirty="0">
              <a:solidFill>
                <a:srgbClr val="59595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427D05-26E7-7721-1C75-C67798760CFC}"/>
              </a:ext>
            </a:extLst>
          </p:cNvPr>
          <p:cNvSpPr txBox="1"/>
          <p:nvPr/>
        </p:nvSpPr>
        <p:spPr>
          <a:xfrm>
            <a:off x="3843867" y="1727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C57F345-C35D-18B8-17C3-035B5BE96BC4}"/>
              </a:ext>
            </a:extLst>
          </p:cNvPr>
          <p:cNvGrpSpPr/>
          <p:nvPr/>
        </p:nvGrpSpPr>
        <p:grpSpPr>
          <a:xfrm>
            <a:off x="996950" y="2485152"/>
            <a:ext cx="9543517" cy="541874"/>
            <a:chOff x="1492865" y="3715689"/>
            <a:chExt cx="2945892" cy="38013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E6ECE8-D3BC-BE76-B5CB-DBE876B81D29}"/>
                </a:ext>
              </a:extLst>
            </p:cNvPr>
            <p:cNvSpPr txBox="1"/>
            <p:nvPr/>
          </p:nvSpPr>
          <p:spPr>
            <a:xfrm>
              <a:off x="2149832" y="3715689"/>
              <a:ext cx="1685438" cy="259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RR1 </a:t>
              </a:r>
              <a:r>
                <a:rPr lang="ko-KR" altLang="en-US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변화에 따른 </a:t>
              </a:r>
              <a:r>
                <a:rPr lang="en-US" altLang="ko-KR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21</a:t>
              </a:r>
              <a:r>
                <a:rPr lang="ko-KR" altLang="en-US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년 대비  </a:t>
              </a:r>
              <a:r>
                <a:rPr lang="en-US" altLang="ko-KR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25</a:t>
              </a:r>
              <a:r>
                <a:rPr lang="ko-KR" altLang="en-US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lang="en-US" altLang="ko-KR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~</a:t>
              </a:r>
              <a:r>
                <a:rPr lang="ko-KR" altLang="en-US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lang="en-US" altLang="ko-KR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70</a:t>
              </a:r>
              <a:r>
                <a:rPr lang="ko-KR" altLang="en-US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품종 변화 추이</a:t>
              </a:r>
              <a:endParaRPr lang="en-KR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A76EF46-0863-64D1-13E3-AD51A146A545}"/>
                </a:ext>
              </a:extLst>
            </p:cNvPr>
            <p:cNvCxnSpPr>
              <a:cxnSpLocks/>
            </p:cNvCxnSpPr>
            <p:nvPr/>
          </p:nvCxnSpPr>
          <p:spPr>
            <a:xfrm>
              <a:off x="1492865" y="4095824"/>
              <a:ext cx="29458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C5AE587F-F731-1965-70D6-6C036D68F596}"/>
              </a:ext>
            </a:extLst>
          </p:cNvPr>
          <p:cNvSpPr/>
          <p:nvPr/>
        </p:nvSpPr>
        <p:spPr>
          <a:xfrm>
            <a:off x="996950" y="2171700"/>
            <a:ext cx="16281400" cy="1088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KR" sz="2400" dirty="0">
              <a:solidFill>
                <a:srgbClr val="59595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9B315ED-0496-DA0E-BF56-EFB71E2ADEDD}"/>
              </a:ext>
            </a:extLst>
          </p:cNvPr>
          <p:cNvGrpSpPr/>
          <p:nvPr/>
        </p:nvGrpSpPr>
        <p:grpSpPr>
          <a:xfrm>
            <a:off x="762001" y="3123334"/>
            <a:ext cx="9829800" cy="6008126"/>
            <a:chOff x="762000" y="3123333"/>
            <a:chExt cx="11734799" cy="7172491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1" y="3205395"/>
              <a:ext cx="5777574" cy="3399758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1800" y="3123333"/>
              <a:ext cx="5714999" cy="3506959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2000" y="6702136"/>
              <a:ext cx="5777574" cy="3584864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35466" y="6688281"/>
              <a:ext cx="5600051" cy="36075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90629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02657EF3-1CC8-F2A1-31FC-A757F16607E8}"/>
              </a:ext>
            </a:extLst>
          </p:cNvPr>
          <p:cNvSpPr txBox="1"/>
          <p:nvPr/>
        </p:nvSpPr>
        <p:spPr>
          <a:xfrm>
            <a:off x="1016000" y="1216702"/>
            <a:ext cx="111379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40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미래에는 어떤 품종이 많아질까요</a:t>
            </a:r>
            <a:r>
              <a:rPr lang="en-US" altLang="ko-KR" sz="40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r>
              <a:rPr lang="ko-KR" altLang="en-US" sz="40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40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– </a:t>
            </a:r>
            <a:r>
              <a:rPr lang="ko-KR" altLang="en-US" sz="40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혼합 모델</a:t>
            </a:r>
            <a:endParaRPr lang="ko-KR" sz="4000" b="1" u="none" strike="noStrike" dirty="0">
              <a:solidFill>
                <a:srgbClr val="59595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427D05-26E7-7721-1C75-C67798760CFC}"/>
              </a:ext>
            </a:extLst>
          </p:cNvPr>
          <p:cNvSpPr txBox="1"/>
          <p:nvPr/>
        </p:nvSpPr>
        <p:spPr>
          <a:xfrm>
            <a:off x="3843867" y="1727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C57F345-C35D-18B8-17C3-035B5BE96BC4}"/>
              </a:ext>
            </a:extLst>
          </p:cNvPr>
          <p:cNvGrpSpPr/>
          <p:nvPr/>
        </p:nvGrpSpPr>
        <p:grpSpPr>
          <a:xfrm>
            <a:off x="9314452" y="3320231"/>
            <a:ext cx="7830548" cy="380135"/>
            <a:chOff x="1492865" y="3715689"/>
            <a:chExt cx="2945892" cy="38013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E6ECE8-D3BC-BE76-B5CB-DBE876B81D29}"/>
                </a:ext>
              </a:extLst>
            </p:cNvPr>
            <p:cNvSpPr txBox="1"/>
            <p:nvPr/>
          </p:nvSpPr>
          <p:spPr>
            <a:xfrm>
              <a:off x="2107205" y="3715689"/>
              <a:ext cx="17706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25</a:t>
              </a:r>
              <a:r>
                <a:rPr lang="ko-KR" altLang="en-US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lang="en-US" altLang="ko-KR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~</a:t>
              </a:r>
              <a:r>
                <a:rPr lang="ko-KR" altLang="en-US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lang="en-US" altLang="ko-KR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70</a:t>
              </a:r>
              <a:r>
                <a:rPr lang="ko-KR" altLang="en-US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개별 품종 변화 추이 </a:t>
              </a:r>
              <a:r>
                <a:rPr lang="en-US" altLang="ko-KR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– Pinot noir </a:t>
              </a:r>
              <a:r>
                <a:rPr lang="ko-KR" altLang="en-US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예시</a:t>
              </a:r>
              <a:endParaRPr lang="en-KR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A76EF46-0863-64D1-13E3-AD51A146A545}"/>
                </a:ext>
              </a:extLst>
            </p:cNvPr>
            <p:cNvCxnSpPr>
              <a:cxnSpLocks/>
            </p:cNvCxnSpPr>
            <p:nvPr/>
          </p:nvCxnSpPr>
          <p:spPr>
            <a:xfrm>
              <a:off x="1492865" y="4095824"/>
              <a:ext cx="29458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2E528E-2941-5791-70FC-7D93AE70BAEB}"/>
              </a:ext>
            </a:extLst>
          </p:cNvPr>
          <p:cNvGrpSpPr/>
          <p:nvPr/>
        </p:nvGrpSpPr>
        <p:grpSpPr>
          <a:xfrm>
            <a:off x="1143000" y="3320231"/>
            <a:ext cx="7830548" cy="380135"/>
            <a:chOff x="1492865" y="3715689"/>
            <a:chExt cx="2945892" cy="38013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5DA695-F253-2667-6EE1-4D7F78F6E4DD}"/>
                </a:ext>
              </a:extLst>
            </p:cNvPr>
            <p:cNvSpPr txBox="1"/>
            <p:nvPr/>
          </p:nvSpPr>
          <p:spPr>
            <a:xfrm>
              <a:off x="2248620" y="3715689"/>
              <a:ext cx="14878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21</a:t>
              </a:r>
              <a:r>
                <a:rPr lang="ko-KR" altLang="en-US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년 대비 </a:t>
              </a:r>
              <a:r>
                <a:rPr lang="en-US" altLang="ko-KR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25</a:t>
              </a:r>
              <a:r>
                <a:rPr lang="ko-KR" altLang="en-US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lang="en-US" altLang="ko-KR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~70</a:t>
              </a:r>
              <a:r>
                <a:rPr lang="ko-KR" altLang="en-US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전체 품종 비중 변화</a:t>
              </a:r>
              <a:endParaRPr lang="en-KR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CD4317E-E735-D47A-A35F-B12FFE11B70E}"/>
                </a:ext>
              </a:extLst>
            </p:cNvPr>
            <p:cNvCxnSpPr>
              <a:cxnSpLocks/>
            </p:cNvCxnSpPr>
            <p:nvPr/>
          </p:nvCxnSpPr>
          <p:spPr>
            <a:xfrm>
              <a:off x="1492865" y="4095824"/>
              <a:ext cx="29458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C5AE587F-F731-1965-70D6-6C036D68F596}"/>
              </a:ext>
            </a:extLst>
          </p:cNvPr>
          <p:cNvSpPr/>
          <p:nvPr/>
        </p:nvSpPr>
        <p:spPr>
          <a:xfrm>
            <a:off x="996950" y="2171838"/>
            <a:ext cx="16281400" cy="1088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KR" sz="2400" dirty="0">
              <a:solidFill>
                <a:srgbClr val="59595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600" y="4635769"/>
            <a:ext cx="6924227" cy="386053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635" y="3915050"/>
            <a:ext cx="9720943" cy="475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42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6" name="Google Shape;87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6000" y="952500"/>
            <a:ext cx="16243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4"/>
          <p:cNvSpPr txBox="1"/>
          <p:nvPr/>
        </p:nvSpPr>
        <p:spPr>
          <a:xfrm>
            <a:off x="1016000" y="1216702"/>
            <a:ext cx="11137900" cy="9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 u="none" strike="noStrike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Impact of Climate Change on Wine Market</a:t>
            </a:r>
            <a:endParaRPr sz="4000" b="1" u="none" strike="noStrike">
              <a:solidFill>
                <a:srgbClr val="595959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878" name="Google Shape;878;p4"/>
          <p:cNvSpPr/>
          <p:nvPr/>
        </p:nvSpPr>
        <p:spPr>
          <a:xfrm>
            <a:off x="996950" y="2171700"/>
            <a:ext cx="16281400" cy="1088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현재 전세계 와인 업계는 극단적 기후 변화로 인한 와인 품질 변화와 생산량 감소를 경험하고 있으며, 향후 기후 변화와 생산 지역성을 고려한 포도 재배 방법 및 포도 품종의 변화, 재배 지역 확대 등이 논의되고 있음 </a:t>
            </a:r>
            <a:endParaRPr sz="2400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27C0A21-1A09-C62F-3960-E2C391CBE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5330" y="3899146"/>
            <a:ext cx="6405164" cy="339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866;g2ee56be2db8_1_25">
            <a:extLst>
              <a:ext uri="{FF2B5EF4-FFF2-40B4-BE49-F238E27FC236}">
                <a16:creationId xmlns:a16="http://schemas.microsoft.com/office/drawing/2014/main" id="{F64DA48D-44CE-C93D-5E3A-021F174F3FBE}"/>
              </a:ext>
            </a:extLst>
          </p:cNvPr>
          <p:cNvSpPr/>
          <p:nvPr/>
        </p:nvSpPr>
        <p:spPr>
          <a:xfrm>
            <a:off x="26057412" y="7572620"/>
            <a:ext cx="8001000" cy="17506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altLang="en-US" sz="1400" dirty="0">
                <a:solidFill>
                  <a:srgbClr val="404040"/>
                </a:solidFill>
                <a:sym typeface="Nanum Gothic"/>
              </a:rPr>
              <a:t>극단적 기후 변화로 인해  와인 생산량 </a:t>
            </a:r>
            <a:r>
              <a:rPr lang="en-US" altLang="ko-KR" sz="1400" dirty="0">
                <a:solidFill>
                  <a:srgbClr val="404040"/>
                </a:solidFill>
                <a:sym typeface="Nanum Gothic"/>
              </a:rPr>
              <a:t>62</a:t>
            </a:r>
            <a:r>
              <a:rPr lang="ko-KR" altLang="en-US" sz="1400" dirty="0" err="1">
                <a:solidFill>
                  <a:srgbClr val="404040"/>
                </a:solidFill>
                <a:sym typeface="Nanum Gothic"/>
              </a:rPr>
              <a:t>년만에</a:t>
            </a:r>
            <a:r>
              <a:rPr lang="ko-KR" altLang="en-US" sz="1400" dirty="0">
                <a:solidFill>
                  <a:srgbClr val="404040"/>
                </a:solidFill>
                <a:sym typeface="Nanum Gothic"/>
              </a:rPr>
              <a:t> 최저 수준</a:t>
            </a:r>
            <a:endParaRPr sz="1400" dirty="0">
              <a:solidFill>
                <a:srgbClr val="404040"/>
              </a:solidFill>
            </a:endParaRPr>
          </a:p>
          <a:p>
            <a:pPr marL="28575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altLang="en-US" sz="1400" dirty="0">
                <a:solidFill>
                  <a:srgbClr val="404040"/>
                </a:solidFill>
              </a:rPr>
              <a:t>극심한 더위로 인해 </a:t>
            </a:r>
            <a:r>
              <a:rPr lang="en-US" altLang="ko-KR" sz="1400" dirty="0">
                <a:solidFill>
                  <a:srgbClr val="404040"/>
                </a:solidFill>
              </a:rPr>
              <a:t>2050</a:t>
            </a:r>
            <a:r>
              <a:rPr lang="ko-KR" altLang="en-US" sz="1400" dirty="0">
                <a:solidFill>
                  <a:srgbClr val="404040"/>
                </a:solidFill>
              </a:rPr>
              <a:t>년까지 포도 재배 적합 지역이 </a:t>
            </a:r>
            <a:r>
              <a:rPr lang="en-US" altLang="ko-KR" sz="1400" dirty="0">
                <a:solidFill>
                  <a:srgbClr val="404040"/>
                </a:solidFill>
              </a:rPr>
              <a:t>19%</a:t>
            </a:r>
            <a:r>
              <a:rPr lang="ko-KR" altLang="en-US" sz="1400" dirty="0">
                <a:solidFill>
                  <a:srgbClr val="404040"/>
                </a:solidFill>
              </a:rPr>
              <a:t>에서 </a:t>
            </a:r>
            <a:r>
              <a:rPr lang="en-US" altLang="ko-KR" sz="1400" dirty="0">
                <a:solidFill>
                  <a:srgbClr val="404040"/>
                </a:solidFill>
              </a:rPr>
              <a:t>62%</a:t>
            </a:r>
            <a:r>
              <a:rPr lang="ko-KR" altLang="en-US" sz="1400" dirty="0">
                <a:solidFill>
                  <a:srgbClr val="404040"/>
                </a:solidFill>
              </a:rPr>
              <a:t>까지 감소할 것으로 예측</a:t>
            </a:r>
            <a:endParaRPr sz="1400" dirty="0">
              <a:solidFill>
                <a:srgbClr val="404040"/>
              </a:solidFill>
            </a:endParaRPr>
          </a:p>
          <a:p>
            <a:pPr marL="28575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altLang="en-US" sz="1400" dirty="0">
                <a:solidFill>
                  <a:srgbClr val="404040"/>
                </a:solidFill>
              </a:rPr>
              <a:t>따뜻한 기후와 강수량 증가로 인한 포도 해충의 증가 </a:t>
            </a:r>
            <a:r>
              <a:rPr lang="en-US" altLang="ko-KR" sz="1400" dirty="0">
                <a:solidFill>
                  <a:srgbClr val="404040"/>
                </a:solidFill>
              </a:rPr>
              <a:t>-&gt; </a:t>
            </a:r>
            <a:r>
              <a:rPr lang="ko-KR" altLang="en-US" sz="1400" dirty="0">
                <a:solidFill>
                  <a:srgbClr val="404040"/>
                </a:solidFill>
              </a:rPr>
              <a:t>포도 품질 저하</a:t>
            </a:r>
          </a:p>
        </p:txBody>
      </p:sp>
      <p:pic>
        <p:nvPicPr>
          <p:cNvPr id="6" name="Google Shape;868;g2ee56be2db8_1_25">
            <a:extLst>
              <a:ext uri="{FF2B5EF4-FFF2-40B4-BE49-F238E27FC236}">
                <a16:creationId xmlns:a16="http://schemas.microsoft.com/office/drawing/2014/main" id="{EC9D503C-B4B7-90C9-5045-16FF36EF01B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7800" y="3941721"/>
            <a:ext cx="7207497" cy="38579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E500251-4AC7-29C3-4879-1130D5A8D904}"/>
              </a:ext>
            </a:extLst>
          </p:cNvPr>
          <p:cNvGrpSpPr/>
          <p:nvPr/>
        </p:nvGrpSpPr>
        <p:grpSpPr>
          <a:xfrm>
            <a:off x="9314452" y="3320231"/>
            <a:ext cx="7830548" cy="380135"/>
            <a:chOff x="1492865" y="3715689"/>
            <a:chExt cx="2945892" cy="38013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C6AA28E-57AF-A637-2CBD-6E047FAB1E23}"/>
                </a:ext>
              </a:extLst>
            </p:cNvPr>
            <p:cNvSpPr txBox="1"/>
            <p:nvPr/>
          </p:nvSpPr>
          <p:spPr>
            <a:xfrm>
              <a:off x="2543213" y="3715689"/>
              <a:ext cx="8986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전세계 와인 생산 추이</a:t>
              </a:r>
              <a:endParaRPr lang="en-KR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A308991-9B55-D583-7B45-45DD4F80BDEA}"/>
                </a:ext>
              </a:extLst>
            </p:cNvPr>
            <p:cNvCxnSpPr>
              <a:cxnSpLocks/>
            </p:cNvCxnSpPr>
            <p:nvPr/>
          </p:nvCxnSpPr>
          <p:spPr>
            <a:xfrm>
              <a:off x="1492865" y="4095824"/>
              <a:ext cx="29458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6B9C088-979A-323D-EE5B-E19BEBFDEA3B}"/>
              </a:ext>
            </a:extLst>
          </p:cNvPr>
          <p:cNvGrpSpPr/>
          <p:nvPr/>
        </p:nvGrpSpPr>
        <p:grpSpPr>
          <a:xfrm>
            <a:off x="1143000" y="3320231"/>
            <a:ext cx="7830548" cy="380135"/>
            <a:chOff x="1492865" y="3715689"/>
            <a:chExt cx="2945892" cy="38013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10DC2E-8ACC-87F0-3F84-2CC3A4585D34}"/>
                </a:ext>
              </a:extLst>
            </p:cNvPr>
            <p:cNvSpPr txBox="1"/>
            <p:nvPr/>
          </p:nvSpPr>
          <p:spPr>
            <a:xfrm>
              <a:off x="2555277" y="3715689"/>
              <a:ext cx="874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와인 포도와 기후 관계</a:t>
              </a:r>
              <a:endParaRPr lang="en-KR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E0D54B0-ED2B-1F79-3B9E-AC4167BFB04A}"/>
                </a:ext>
              </a:extLst>
            </p:cNvPr>
            <p:cNvCxnSpPr>
              <a:cxnSpLocks/>
            </p:cNvCxnSpPr>
            <p:nvPr/>
          </p:nvCxnSpPr>
          <p:spPr>
            <a:xfrm>
              <a:off x="1492865" y="4095824"/>
              <a:ext cx="29458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Google Shape;882;p4">
            <a:extLst>
              <a:ext uri="{FF2B5EF4-FFF2-40B4-BE49-F238E27FC236}">
                <a16:creationId xmlns:a16="http://schemas.microsoft.com/office/drawing/2014/main" id="{1CA2E3DB-4A60-0008-3E58-19781E91F36E}"/>
              </a:ext>
            </a:extLst>
          </p:cNvPr>
          <p:cNvSpPr/>
          <p:nvPr/>
        </p:nvSpPr>
        <p:spPr>
          <a:xfrm>
            <a:off x="1140854" y="8115300"/>
            <a:ext cx="7830548" cy="98039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altLang="en-US" sz="1400" dirty="0">
                <a:solidFill>
                  <a:srgbClr val="404040"/>
                </a:solidFill>
                <a:sym typeface="Nanum Gothic"/>
              </a:rPr>
              <a:t>농산물 중에서도 와인 포도는 기온과 강수량 변화에 가장 민감한 작물 중 하나</a:t>
            </a:r>
            <a:endParaRPr lang="ko-KR" altLang="en-US" sz="1400" dirty="0">
              <a:solidFill>
                <a:srgbClr val="404040"/>
              </a:solidFill>
            </a:endParaRPr>
          </a:p>
          <a:p>
            <a:pPr marL="28575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altLang="en-US" sz="1400" dirty="0">
                <a:solidFill>
                  <a:srgbClr val="404040"/>
                </a:solidFill>
              </a:rPr>
              <a:t>성장기의 온도는 고품질 와인 포도를 재배하기에 적합한 지역을 결정하는데 특히 중요</a:t>
            </a:r>
          </a:p>
          <a:p>
            <a:pPr marL="28575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altLang="en-US" sz="1400" dirty="0">
                <a:solidFill>
                  <a:srgbClr val="404040"/>
                </a:solidFill>
              </a:rPr>
              <a:t>미국의 경우 </a:t>
            </a:r>
            <a:r>
              <a:rPr lang="en-US" altLang="ko-KR" sz="1400" dirty="0">
                <a:solidFill>
                  <a:srgbClr val="404040"/>
                </a:solidFill>
              </a:rPr>
              <a:t>1970</a:t>
            </a:r>
            <a:r>
              <a:rPr lang="ko-KR" altLang="en-US" sz="1400" dirty="0">
                <a:solidFill>
                  <a:srgbClr val="404040"/>
                </a:solidFill>
              </a:rPr>
              <a:t>년 이후 평균 성장기 기온이 </a:t>
            </a:r>
            <a:r>
              <a:rPr lang="en-US" altLang="ko-KR" sz="1400" dirty="0">
                <a:solidFill>
                  <a:srgbClr val="404040"/>
                </a:solidFill>
                <a:sym typeface="Calibri"/>
              </a:rPr>
              <a:t>2.0°F  </a:t>
            </a:r>
            <a:r>
              <a:rPr lang="ko-KR" altLang="en-US" sz="1400" dirty="0">
                <a:solidFill>
                  <a:srgbClr val="404040"/>
                </a:solidFill>
                <a:sym typeface="Calibri"/>
              </a:rPr>
              <a:t>상승</a:t>
            </a:r>
            <a:endParaRPr lang="ko-KR" altLang="en-US" sz="1400" dirty="0">
              <a:solidFill>
                <a:srgbClr val="404040"/>
              </a:solidFill>
            </a:endParaRPr>
          </a:p>
        </p:txBody>
      </p:sp>
      <p:sp>
        <p:nvSpPr>
          <p:cNvPr id="13" name="Google Shape;882;p4">
            <a:extLst>
              <a:ext uri="{FF2B5EF4-FFF2-40B4-BE49-F238E27FC236}">
                <a16:creationId xmlns:a16="http://schemas.microsoft.com/office/drawing/2014/main" id="{59F3FF8E-3E37-F121-5192-2258313C55E2}"/>
              </a:ext>
            </a:extLst>
          </p:cNvPr>
          <p:cNvSpPr/>
          <p:nvPr/>
        </p:nvSpPr>
        <p:spPr>
          <a:xfrm>
            <a:off x="9318938" y="8115300"/>
            <a:ext cx="7830548" cy="98039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altLang="en-US" sz="1400" dirty="0">
                <a:solidFill>
                  <a:srgbClr val="404040"/>
                </a:solidFill>
                <a:sym typeface="Nanum Gothic"/>
              </a:rPr>
              <a:t>극단적 기후 변화로 인해  와인 생산량 </a:t>
            </a:r>
            <a:r>
              <a:rPr lang="en-US" altLang="ko-KR" sz="1400" dirty="0">
                <a:solidFill>
                  <a:srgbClr val="404040"/>
                </a:solidFill>
                <a:sym typeface="Nanum Gothic"/>
              </a:rPr>
              <a:t>62</a:t>
            </a:r>
            <a:r>
              <a:rPr lang="ko-KR" altLang="en-US" sz="1400" dirty="0" err="1">
                <a:solidFill>
                  <a:srgbClr val="404040"/>
                </a:solidFill>
                <a:sym typeface="Nanum Gothic"/>
              </a:rPr>
              <a:t>년만에</a:t>
            </a:r>
            <a:r>
              <a:rPr lang="ko-KR" altLang="en-US" sz="1400" dirty="0">
                <a:solidFill>
                  <a:srgbClr val="404040"/>
                </a:solidFill>
                <a:sym typeface="Nanum Gothic"/>
              </a:rPr>
              <a:t> 최저 수준</a:t>
            </a:r>
            <a:endParaRPr lang="ko-KR" altLang="en-US" sz="1400" dirty="0">
              <a:solidFill>
                <a:srgbClr val="404040"/>
              </a:solidFill>
            </a:endParaRPr>
          </a:p>
          <a:p>
            <a:pPr marL="28575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altLang="en-US" sz="1400" dirty="0">
                <a:solidFill>
                  <a:srgbClr val="404040"/>
                </a:solidFill>
              </a:rPr>
              <a:t>극심한 더위로 인해 </a:t>
            </a:r>
            <a:r>
              <a:rPr lang="en-US" altLang="ko-KR" sz="1400" dirty="0">
                <a:solidFill>
                  <a:srgbClr val="404040"/>
                </a:solidFill>
              </a:rPr>
              <a:t>2050</a:t>
            </a:r>
            <a:r>
              <a:rPr lang="ko-KR" altLang="en-US" sz="1400" dirty="0">
                <a:solidFill>
                  <a:srgbClr val="404040"/>
                </a:solidFill>
              </a:rPr>
              <a:t>년까지 포도 재배 적합 지역이 </a:t>
            </a:r>
            <a:r>
              <a:rPr lang="en-US" altLang="ko-KR" sz="1400" dirty="0">
                <a:solidFill>
                  <a:srgbClr val="404040"/>
                </a:solidFill>
              </a:rPr>
              <a:t>19%</a:t>
            </a:r>
            <a:r>
              <a:rPr lang="ko-KR" altLang="en-US" sz="1400" dirty="0">
                <a:solidFill>
                  <a:srgbClr val="404040"/>
                </a:solidFill>
              </a:rPr>
              <a:t>에서 </a:t>
            </a:r>
            <a:r>
              <a:rPr lang="en-US" altLang="ko-KR" sz="1400" dirty="0">
                <a:solidFill>
                  <a:srgbClr val="404040"/>
                </a:solidFill>
              </a:rPr>
              <a:t>62%</a:t>
            </a:r>
            <a:r>
              <a:rPr lang="ko-KR" altLang="en-US" sz="1400" dirty="0">
                <a:solidFill>
                  <a:srgbClr val="404040"/>
                </a:solidFill>
              </a:rPr>
              <a:t>까지 감소할 것으로 예측</a:t>
            </a:r>
          </a:p>
          <a:p>
            <a:pPr marL="28575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altLang="en-US" sz="1400" dirty="0">
                <a:solidFill>
                  <a:srgbClr val="404040"/>
                </a:solidFill>
              </a:rPr>
              <a:t>따뜻한 기후와 강수량 증가로 인한 포도 해충의 증가 </a:t>
            </a:r>
            <a:r>
              <a:rPr lang="en-US" altLang="ko-KR" sz="1400" dirty="0">
                <a:solidFill>
                  <a:srgbClr val="404040"/>
                </a:solidFill>
              </a:rPr>
              <a:t>-&gt; </a:t>
            </a:r>
            <a:r>
              <a:rPr lang="ko-KR" altLang="en-US" sz="1400" dirty="0">
                <a:solidFill>
                  <a:srgbClr val="404040"/>
                </a:solidFill>
              </a:rPr>
              <a:t>포도 품질 저하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125C0774-4D4D-8057-3B58-234C40EE4B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" t="14569" r="1087" b="1676"/>
          <a:stretch/>
        </p:blipFill>
        <p:spPr bwMode="auto">
          <a:xfrm>
            <a:off x="9525000" y="3882810"/>
            <a:ext cx="7489199" cy="390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02657EF3-1CC8-F2A1-31FC-A757F16607E8}"/>
              </a:ext>
            </a:extLst>
          </p:cNvPr>
          <p:cNvSpPr txBox="1"/>
          <p:nvPr/>
        </p:nvSpPr>
        <p:spPr>
          <a:xfrm>
            <a:off x="1016000" y="1216702"/>
            <a:ext cx="166624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en-US" altLang="ko-KR" sz="4000" b="1" u="none" strike="noStrike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Decision </a:t>
            </a:r>
            <a:r>
              <a:rPr lang="en-US" altLang="ko-KR" sz="40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Tree &amp; </a:t>
            </a:r>
            <a:r>
              <a:rPr lang="en-US" altLang="ko-KR" sz="4000" b="1" dirty="0" err="1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LightGBM</a:t>
            </a:r>
            <a:r>
              <a:rPr lang="en-US" altLang="ko-KR" sz="40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40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결과 비교 </a:t>
            </a:r>
            <a:r>
              <a:rPr lang="en-US" altLang="ko-KR" sz="40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lang="ko-KR" altLang="en-US" sz="40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40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Cabernet Sauvignon, Pinot Noir</a:t>
            </a:r>
            <a:endParaRPr lang="ko-KR" sz="4000" b="1" u="none" strike="noStrike" dirty="0">
              <a:solidFill>
                <a:srgbClr val="59595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427D05-26E7-7721-1C75-C67798760CFC}"/>
              </a:ext>
            </a:extLst>
          </p:cNvPr>
          <p:cNvSpPr txBox="1"/>
          <p:nvPr/>
        </p:nvSpPr>
        <p:spPr>
          <a:xfrm>
            <a:off x="3843867" y="1727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C57F345-C35D-18B8-17C3-035B5BE96BC4}"/>
              </a:ext>
            </a:extLst>
          </p:cNvPr>
          <p:cNvGrpSpPr/>
          <p:nvPr/>
        </p:nvGrpSpPr>
        <p:grpSpPr>
          <a:xfrm>
            <a:off x="9314452" y="2184151"/>
            <a:ext cx="7830548" cy="380135"/>
            <a:chOff x="1492865" y="3715689"/>
            <a:chExt cx="2945892" cy="38013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E6ECE8-D3BC-BE76-B5CB-DBE876B81D29}"/>
                </a:ext>
              </a:extLst>
            </p:cNvPr>
            <p:cNvSpPr txBox="1"/>
            <p:nvPr/>
          </p:nvSpPr>
          <p:spPr>
            <a:xfrm>
              <a:off x="2754885" y="3715689"/>
              <a:ext cx="475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LightGBM</a:t>
              </a:r>
              <a:endParaRPr lang="en-KR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A76EF46-0863-64D1-13E3-AD51A146A545}"/>
                </a:ext>
              </a:extLst>
            </p:cNvPr>
            <p:cNvCxnSpPr>
              <a:cxnSpLocks/>
            </p:cNvCxnSpPr>
            <p:nvPr/>
          </p:nvCxnSpPr>
          <p:spPr>
            <a:xfrm>
              <a:off x="1492865" y="4095824"/>
              <a:ext cx="29458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2E528E-2941-5791-70FC-7D93AE70BAEB}"/>
              </a:ext>
            </a:extLst>
          </p:cNvPr>
          <p:cNvGrpSpPr/>
          <p:nvPr/>
        </p:nvGrpSpPr>
        <p:grpSpPr>
          <a:xfrm>
            <a:off x="1143000" y="2184151"/>
            <a:ext cx="7830548" cy="380135"/>
            <a:chOff x="1492865" y="3715689"/>
            <a:chExt cx="2945892" cy="38013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5DA695-F253-2667-6EE1-4D7F78F6E4DD}"/>
                </a:ext>
              </a:extLst>
            </p:cNvPr>
            <p:cNvSpPr txBox="1"/>
            <p:nvPr/>
          </p:nvSpPr>
          <p:spPr>
            <a:xfrm>
              <a:off x="2707499" y="3715689"/>
              <a:ext cx="570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DecisionTree</a:t>
              </a:r>
              <a:endParaRPr lang="en-KR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CD4317E-E735-D47A-A35F-B12FFE11B70E}"/>
                </a:ext>
              </a:extLst>
            </p:cNvPr>
            <p:cNvCxnSpPr>
              <a:cxnSpLocks/>
            </p:cNvCxnSpPr>
            <p:nvPr/>
          </p:nvCxnSpPr>
          <p:spPr>
            <a:xfrm>
              <a:off x="1492865" y="4095824"/>
              <a:ext cx="29458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88AF424-659A-4A07-4FA6-E6E290346FF7}"/>
              </a:ext>
            </a:extLst>
          </p:cNvPr>
          <p:cNvGrpSpPr/>
          <p:nvPr/>
        </p:nvGrpSpPr>
        <p:grpSpPr>
          <a:xfrm>
            <a:off x="10424695" y="2741429"/>
            <a:ext cx="5608681" cy="6328868"/>
            <a:chOff x="9989127" y="2741429"/>
            <a:chExt cx="6518108" cy="7355071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89127" y="6390407"/>
              <a:ext cx="6518108" cy="3706093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85881" y="2741429"/>
              <a:ext cx="6324600" cy="3526215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5057521-CA6F-9619-C8A7-7A91788E49C4}"/>
              </a:ext>
            </a:extLst>
          </p:cNvPr>
          <p:cNvGrpSpPr/>
          <p:nvPr/>
        </p:nvGrpSpPr>
        <p:grpSpPr>
          <a:xfrm>
            <a:off x="2286000" y="2741429"/>
            <a:ext cx="5024365" cy="6229451"/>
            <a:chOff x="1528835" y="2772060"/>
            <a:chExt cx="6150746" cy="7324440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5004" y="6392337"/>
              <a:ext cx="6104577" cy="3704163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28835" y="2772060"/>
              <a:ext cx="6150746" cy="34292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2282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0E8BF29A-8FC7-C0D2-9FD5-1834B8DB9215}"/>
              </a:ext>
            </a:extLst>
          </p:cNvPr>
          <p:cNvSpPr/>
          <p:nvPr/>
        </p:nvSpPr>
        <p:spPr>
          <a:xfrm>
            <a:off x="2526560" y="4311657"/>
            <a:ext cx="5428355" cy="1040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744D2D0-DCD6-8B2F-65FA-2652040C3E89}"/>
              </a:ext>
            </a:extLst>
          </p:cNvPr>
          <p:cNvSpPr/>
          <p:nvPr/>
        </p:nvSpPr>
        <p:spPr>
          <a:xfrm>
            <a:off x="2516441" y="5905500"/>
            <a:ext cx="5428355" cy="1040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DA44677-C29C-D511-BF30-64F41AF3C7DD}"/>
              </a:ext>
            </a:extLst>
          </p:cNvPr>
          <p:cNvSpPr/>
          <p:nvPr/>
        </p:nvSpPr>
        <p:spPr>
          <a:xfrm>
            <a:off x="2516441" y="7565515"/>
            <a:ext cx="5428355" cy="1040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890" name="Google Shape;89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6000" y="9385300"/>
            <a:ext cx="162433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6000" y="952500"/>
            <a:ext cx="16243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5"/>
          <p:cNvSpPr txBox="1"/>
          <p:nvPr/>
        </p:nvSpPr>
        <p:spPr>
          <a:xfrm>
            <a:off x="1016000" y="1216702"/>
            <a:ext cx="11137900" cy="9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3 </a:t>
            </a:r>
            <a:r>
              <a:rPr lang="ko-KR" sz="4000" b="1" dirty="0" err="1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Major</a:t>
            </a:r>
            <a:r>
              <a:rPr lang="ko-KR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ko-KR" sz="4000" b="1" dirty="0" err="1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Problems</a:t>
            </a:r>
            <a:r>
              <a:rPr lang="ko-KR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ko-KR" sz="4000" b="1" dirty="0" err="1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Wine</a:t>
            </a:r>
            <a:r>
              <a:rPr lang="ko-KR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 Market </a:t>
            </a:r>
            <a:r>
              <a:rPr lang="ko-KR" sz="4000" b="1" dirty="0" err="1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is</a:t>
            </a:r>
            <a:r>
              <a:rPr lang="ko-KR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ko-KR" sz="4000" b="1" dirty="0" err="1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Facin</a:t>
            </a:r>
            <a:r>
              <a:rPr lang="en-US" altLang="ko-KR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g</a:t>
            </a:r>
            <a:endParaRPr sz="4000" b="1" u="none" strike="noStrike" dirty="0">
              <a:solidFill>
                <a:srgbClr val="595959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894" name="Google Shape;894;p5"/>
          <p:cNvSpPr/>
          <p:nvPr/>
        </p:nvSpPr>
        <p:spPr>
          <a:xfrm>
            <a:off x="996950" y="2171700"/>
            <a:ext cx="16281400" cy="1088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와인 시장에서의 주요 이해관계자는 생산자, 소매/도매업자, 소비자로 구성되며,</a:t>
            </a:r>
            <a:r>
              <a:rPr lang="ko-KR" altLang="en-US" sz="24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포도 품종 미래 예측 모델을 통해 변화에 대응하여 향후 와인 생산지 및 품종에 대한 의사결정 및 구매 전략에 활용할 것으로 기대함</a:t>
            </a:r>
            <a:endParaRPr sz="2400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8" name="Google Shape;898;p5"/>
          <p:cNvGrpSpPr/>
          <p:nvPr/>
        </p:nvGrpSpPr>
        <p:grpSpPr>
          <a:xfrm>
            <a:off x="1866900" y="-984094"/>
            <a:ext cx="7162800" cy="461665"/>
            <a:chOff x="1026934" y="3086100"/>
            <a:chExt cx="10936466" cy="461665"/>
          </a:xfrm>
        </p:grpSpPr>
        <p:sp>
          <p:nvSpPr>
            <p:cNvPr id="899" name="Google Shape;899;p5"/>
            <p:cNvSpPr txBox="1"/>
            <p:nvPr/>
          </p:nvSpPr>
          <p:spPr>
            <a:xfrm>
              <a:off x="4880093" y="3086100"/>
              <a:ext cx="3428659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rgbClr val="595959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문제 정의</a:t>
              </a:r>
              <a:endParaRPr sz="240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  <p:cxnSp>
          <p:nvCxnSpPr>
            <p:cNvPr id="900" name="Google Shape;900;p5"/>
            <p:cNvCxnSpPr/>
            <p:nvPr/>
          </p:nvCxnSpPr>
          <p:spPr>
            <a:xfrm>
              <a:off x="1026934" y="3547765"/>
              <a:ext cx="10936466" cy="0"/>
            </a:xfrm>
            <a:prstGeom prst="straightConnector1">
              <a:avLst/>
            </a:prstGeom>
            <a:noFill/>
            <a:ln w="9525" cap="flat" cmpd="sng">
              <a:solidFill>
                <a:srgbClr val="29172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5981FF3-CE4D-EE51-8616-30BC22466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17" name="Google Shape;901;p5">
            <a:extLst>
              <a:ext uri="{FF2B5EF4-FFF2-40B4-BE49-F238E27FC236}">
                <a16:creationId xmlns:a16="http://schemas.microsoft.com/office/drawing/2014/main" id="{24AACD83-1FAE-7D7E-3318-F5D300EE8394}"/>
              </a:ext>
            </a:extLst>
          </p:cNvPr>
          <p:cNvGrpSpPr/>
          <p:nvPr/>
        </p:nvGrpSpPr>
        <p:grpSpPr>
          <a:xfrm>
            <a:off x="1371599" y="4279577"/>
            <a:ext cx="990600" cy="1072101"/>
            <a:chOff x="1202266" y="4057769"/>
            <a:chExt cx="1073643" cy="1392185"/>
          </a:xfrm>
        </p:grpSpPr>
        <p:pic>
          <p:nvPicPr>
            <p:cNvPr id="18" name="Google Shape;902;p5" descr="Farmer male outline">
              <a:extLst>
                <a:ext uri="{FF2B5EF4-FFF2-40B4-BE49-F238E27FC236}">
                  <a16:creationId xmlns:a16="http://schemas.microsoft.com/office/drawing/2014/main" id="{DFD1A133-1CD8-B665-F339-9E7DD73B22DC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02266" y="4057769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Google Shape;903;p5">
              <a:extLst>
                <a:ext uri="{FF2B5EF4-FFF2-40B4-BE49-F238E27FC236}">
                  <a16:creationId xmlns:a16="http://schemas.microsoft.com/office/drawing/2014/main" id="{ECAB989F-6259-2491-682C-9CDEAB450A8A}"/>
                </a:ext>
              </a:extLst>
            </p:cNvPr>
            <p:cNvSpPr txBox="1"/>
            <p:nvPr/>
          </p:nvSpPr>
          <p:spPr>
            <a:xfrm>
              <a:off x="1220885" y="4970408"/>
              <a:ext cx="1055024" cy="4795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생산자</a:t>
              </a:r>
              <a:endParaRPr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" name="Google Shape;904;p5">
            <a:extLst>
              <a:ext uri="{FF2B5EF4-FFF2-40B4-BE49-F238E27FC236}">
                <a16:creationId xmlns:a16="http://schemas.microsoft.com/office/drawing/2014/main" id="{FA5B93ED-3CD1-2288-5321-BDBA8C070058}"/>
              </a:ext>
            </a:extLst>
          </p:cNvPr>
          <p:cNvSpPr/>
          <p:nvPr/>
        </p:nvSpPr>
        <p:spPr>
          <a:xfrm>
            <a:off x="2526560" y="4255239"/>
            <a:ext cx="5428355" cy="1153454"/>
          </a:xfrm>
          <a:prstGeom prst="wedgeRoundRectCallout">
            <a:avLst>
              <a:gd name="adj1" fmla="val -46666"/>
              <a:gd name="adj2" fmla="val 67178"/>
              <a:gd name="adj3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ko-K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기후 변화로 인해서 현재 품종의 생산이 점점 어려워지고 있어요. 다른 생산할 수 있는 품종은 무엇이 있을까요?</a:t>
            </a:r>
            <a:r>
              <a:rPr lang="en-US" altLang="ko-K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" name="Google Shape;905;p5">
            <a:extLst>
              <a:ext uri="{FF2B5EF4-FFF2-40B4-BE49-F238E27FC236}">
                <a16:creationId xmlns:a16="http://schemas.microsoft.com/office/drawing/2014/main" id="{0110F747-81F9-647A-D040-7CD83A4D1CD4}"/>
              </a:ext>
            </a:extLst>
          </p:cNvPr>
          <p:cNvGrpSpPr/>
          <p:nvPr/>
        </p:nvGrpSpPr>
        <p:grpSpPr>
          <a:xfrm>
            <a:off x="1010160" y="5864818"/>
            <a:ext cx="1713479" cy="1103198"/>
            <a:chOff x="798493" y="4057769"/>
            <a:chExt cx="1857121" cy="1432566"/>
          </a:xfrm>
        </p:grpSpPr>
        <p:pic>
          <p:nvPicPr>
            <p:cNvPr id="22" name="Google Shape;906;p5">
              <a:extLst>
                <a:ext uri="{FF2B5EF4-FFF2-40B4-BE49-F238E27FC236}">
                  <a16:creationId xmlns:a16="http://schemas.microsoft.com/office/drawing/2014/main" id="{C217A22A-56C7-651F-F225-2BBCC87C4B9F}"/>
                </a:ext>
              </a:extLst>
            </p:cNvPr>
            <p:cNvPicPr preferRelativeResize="0"/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277868" y="4057769"/>
              <a:ext cx="763197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Google Shape;907;p5">
              <a:extLst>
                <a:ext uri="{FF2B5EF4-FFF2-40B4-BE49-F238E27FC236}">
                  <a16:creationId xmlns:a16="http://schemas.microsoft.com/office/drawing/2014/main" id="{DE9E0A71-8850-50D5-2286-CFCAC729135D}"/>
                </a:ext>
              </a:extLst>
            </p:cNvPr>
            <p:cNvSpPr txBox="1"/>
            <p:nvPr/>
          </p:nvSpPr>
          <p:spPr>
            <a:xfrm>
              <a:off x="798493" y="5010789"/>
              <a:ext cx="1857121" cy="4795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소</a:t>
              </a:r>
              <a:r>
                <a:rPr lang="en-US" altLang="ko-KR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/</a:t>
              </a:r>
              <a:r>
                <a:rPr lang="ko-KR" altLang="en-US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도</a:t>
              </a:r>
              <a:r>
                <a:rPr lang="ko-KR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매</a:t>
              </a:r>
              <a:r>
                <a:rPr lang="ko-KR" alt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업자</a:t>
              </a:r>
              <a:endParaRPr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" name="Google Shape;908;p5">
            <a:extLst>
              <a:ext uri="{FF2B5EF4-FFF2-40B4-BE49-F238E27FC236}">
                <a16:creationId xmlns:a16="http://schemas.microsoft.com/office/drawing/2014/main" id="{951E4205-902D-DF46-14FD-BF64558F7DC5}"/>
              </a:ext>
            </a:extLst>
          </p:cNvPr>
          <p:cNvSpPr/>
          <p:nvPr/>
        </p:nvSpPr>
        <p:spPr>
          <a:xfrm>
            <a:off x="2581306" y="5914082"/>
            <a:ext cx="5318862" cy="1088422"/>
          </a:xfrm>
          <a:prstGeom prst="wedgeRoundRectCallout">
            <a:avLst>
              <a:gd name="adj1" fmla="val -46666"/>
              <a:gd name="adj2" fmla="val 67178"/>
              <a:gd name="adj3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ko-K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기존 인기 지역의 와인 생산지는 형성된 금액대에 비해 품질은 점점 저하되고 있어요. </a:t>
            </a:r>
            <a:br>
              <a:rPr lang="en-US" altLang="ko-K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차세대 고품질 와인 생산지 발굴이 필요해요</a:t>
            </a:r>
            <a:r>
              <a:rPr lang="en-US" altLang="ko-K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" name="Google Shape;909;p5">
            <a:extLst>
              <a:ext uri="{FF2B5EF4-FFF2-40B4-BE49-F238E27FC236}">
                <a16:creationId xmlns:a16="http://schemas.microsoft.com/office/drawing/2014/main" id="{CE90846F-BCC3-3A02-E752-CF3380FDD929}"/>
              </a:ext>
            </a:extLst>
          </p:cNvPr>
          <p:cNvGrpSpPr/>
          <p:nvPr/>
        </p:nvGrpSpPr>
        <p:grpSpPr>
          <a:xfrm>
            <a:off x="1422588" y="7545668"/>
            <a:ext cx="905802" cy="1103200"/>
            <a:chOff x="1220885" y="4057769"/>
            <a:chExt cx="981736" cy="1432568"/>
          </a:xfrm>
        </p:grpSpPr>
        <p:pic>
          <p:nvPicPr>
            <p:cNvPr id="26" name="Google Shape;910;p5">
              <a:extLst>
                <a:ext uri="{FF2B5EF4-FFF2-40B4-BE49-F238E27FC236}">
                  <a16:creationId xmlns:a16="http://schemas.microsoft.com/office/drawing/2014/main" id="{355C973A-5DDB-B8B6-448F-1301CAD9C7FB}"/>
                </a:ext>
              </a:extLst>
            </p:cNvPr>
            <p:cNvPicPr preferRelativeResize="0"/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1277868" y="4057769"/>
              <a:ext cx="763197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Google Shape;911;p5">
              <a:extLst>
                <a:ext uri="{FF2B5EF4-FFF2-40B4-BE49-F238E27FC236}">
                  <a16:creationId xmlns:a16="http://schemas.microsoft.com/office/drawing/2014/main" id="{25646642-2580-5216-6949-9AC8A3572AF4}"/>
                </a:ext>
              </a:extLst>
            </p:cNvPr>
            <p:cNvSpPr txBox="1"/>
            <p:nvPr/>
          </p:nvSpPr>
          <p:spPr>
            <a:xfrm>
              <a:off x="1220885" y="5010792"/>
              <a:ext cx="981736" cy="479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소비자</a:t>
              </a:r>
              <a:endParaRPr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" name="Google Shape;912;p5">
            <a:extLst>
              <a:ext uri="{FF2B5EF4-FFF2-40B4-BE49-F238E27FC236}">
                <a16:creationId xmlns:a16="http://schemas.microsoft.com/office/drawing/2014/main" id="{D4F20509-F572-C0AC-EC68-2904F4C432EB}"/>
              </a:ext>
            </a:extLst>
          </p:cNvPr>
          <p:cNvSpPr/>
          <p:nvPr/>
        </p:nvSpPr>
        <p:spPr>
          <a:xfrm>
            <a:off x="2605106" y="7543020"/>
            <a:ext cx="5349809" cy="1036792"/>
          </a:xfrm>
          <a:prstGeom prst="wedgeRoundRectCallout">
            <a:avLst>
              <a:gd name="adj1" fmla="val -46666"/>
              <a:gd name="adj2" fmla="val 67178"/>
              <a:gd name="adj3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ko-K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가성비 좋은 와인을 구매하고 싶어요.</a:t>
            </a:r>
            <a:endParaRPr sz="16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아직 알려지지 않은 지역 중에 </a:t>
            </a:r>
            <a:br>
              <a:rPr lang="en-US" altLang="ko-K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alt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고품질의 와인을 생산하는 곳을 알고 싶어요</a:t>
            </a:r>
            <a:r>
              <a:rPr lang="en-US" altLang="ko-K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.”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" name="Google Shape;928;p6">
            <a:extLst>
              <a:ext uri="{FF2B5EF4-FFF2-40B4-BE49-F238E27FC236}">
                <a16:creationId xmlns:a16="http://schemas.microsoft.com/office/drawing/2014/main" id="{4BCB9739-F726-730A-22F8-057B4E6C9ADD}"/>
              </a:ext>
            </a:extLst>
          </p:cNvPr>
          <p:cNvGrpSpPr/>
          <p:nvPr/>
        </p:nvGrpSpPr>
        <p:grpSpPr>
          <a:xfrm>
            <a:off x="22690666" y="3404206"/>
            <a:ext cx="4291115" cy="461624"/>
            <a:chOff x="1026934" y="3086100"/>
            <a:chExt cx="10936466" cy="476690"/>
          </a:xfrm>
        </p:grpSpPr>
        <p:sp>
          <p:nvSpPr>
            <p:cNvPr id="33" name="Google Shape;929;p6">
              <a:extLst>
                <a:ext uri="{FF2B5EF4-FFF2-40B4-BE49-F238E27FC236}">
                  <a16:creationId xmlns:a16="http://schemas.microsoft.com/office/drawing/2014/main" id="{AEF01401-4FE1-9344-6951-EF4050CABB56}"/>
                </a:ext>
              </a:extLst>
            </p:cNvPr>
            <p:cNvSpPr txBox="1"/>
            <p:nvPr/>
          </p:nvSpPr>
          <p:spPr>
            <a:xfrm>
              <a:off x="4067891" y="3086100"/>
              <a:ext cx="4660933" cy="4766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dirty="0">
                  <a:solidFill>
                    <a:srgbClr val="595959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기대 효과</a:t>
              </a:r>
              <a:endParaRPr sz="2400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  <p:cxnSp>
          <p:nvCxnSpPr>
            <p:cNvPr id="34" name="Google Shape;930;p6">
              <a:extLst>
                <a:ext uri="{FF2B5EF4-FFF2-40B4-BE49-F238E27FC236}">
                  <a16:creationId xmlns:a16="http://schemas.microsoft.com/office/drawing/2014/main" id="{21153E39-7796-F64F-7543-D4FDBBDD09B2}"/>
                </a:ext>
              </a:extLst>
            </p:cNvPr>
            <p:cNvCxnSpPr/>
            <p:nvPr/>
          </p:nvCxnSpPr>
          <p:spPr>
            <a:xfrm>
              <a:off x="1026934" y="3547765"/>
              <a:ext cx="10936466" cy="0"/>
            </a:xfrm>
            <a:prstGeom prst="straightConnector1">
              <a:avLst/>
            </a:prstGeom>
            <a:noFill/>
            <a:ln w="9525" cap="flat" cmpd="sng">
              <a:solidFill>
                <a:srgbClr val="29172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5" name="Google Shape;932;p6">
            <a:extLst>
              <a:ext uri="{FF2B5EF4-FFF2-40B4-BE49-F238E27FC236}">
                <a16:creationId xmlns:a16="http://schemas.microsoft.com/office/drawing/2014/main" id="{C42867AA-3CF9-3FC5-677C-7FA2DC2AC40B}"/>
              </a:ext>
            </a:extLst>
          </p:cNvPr>
          <p:cNvSpPr txBox="1"/>
          <p:nvPr/>
        </p:nvSpPr>
        <p:spPr>
          <a:xfrm>
            <a:off x="22790116" y="4190932"/>
            <a:ext cx="4104998" cy="4823772"/>
          </a:xfrm>
          <a:prstGeom prst="rect">
            <a:avLst/>
          </a:prstGeom>
          <a:solidFill>
            <a:srgbClr val="E7CA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38" name="Google Shape;936;p6">
            <a:extLst>
              <a:ext uri="{FF2B5EF4-FFF2-40B4-BE49-F238E27FC236}">
                <a16:creationId xmlns:a16="http://schemas.microsoft.com/office/drawing/2014/main" id="{21065E0F-95E3-592D-83AD-51CE83AB5B66}"/>
              </a:ext>
            </a:extLst>
          </p:cNvPr>
          <p:cNvSpPr txBox="1"/>
          <p:nvPr/>
        </p:nvSpPr>
        <p:spPr>
          <a:xfrm>
            <a:off x="22790116" y="4311657"/>
            <a:ext cx="3382210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"/>
              <a:buChar char="•"/>
            </a:pPr>
            <a:r>
              <a:rPr lang="ko-KR" sz="2000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변화하는 환경에 대응해 </a:t>
            </a:r>
            <a:r>
              <a:rPr lang="ko-KR" sz="2000" dirty="0" err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와이너리의</a:t>
            </a:r>
            <a:r>
              <a:rPr lang="ko-KR" sz="2000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ko-KR" sz="2000" dirty="0" err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떼루아를</a:t>
            </a:r>
            <a:r>
              <a:rPr lang="ko-KR" sz="2000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 이동하거나 정착하는 등의 의사결정을 도와줄 수 있음</a:t>
            </a:r>
            <a:endParaRPr sz="2000" dirty="0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"/>
              <a:buChar char="•"/>
            </a:pPr>
            <a:r>
              <a:rPr lang="ko-KR" sz="2000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같은 품질의 저렴한 가성비 와인을 소비자에게 제공 가능</a:t>
            </a:r>
            <a:endParaRPr sz="2000" dirty="0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"/>
              <a:buChar char="•"/>
            </a:pPr>
            <a:r>
              <a:rPr lang="ko-KR" sz="2000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미래 기후에 대비해 잘 자랄 수 있는 포도 품종으로 포도 재배 전환 가능</a:t>
            </a:r>
            <a:endParaRPr sz="2000" dirty="0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8152A7A-323C-7C4B-4446-19E597D12F78}"/>
              </a:ext>
            </a:extLst>
          </p:cNvPr>
          <p:cNvGrpSpPr/>
          <p:nvPr/>
        </p:nvGrpSpPr>
        <p:grpSpPr>
          <a:xfrm>
            <a:off x="1143000" y="3320231"/>
            <a:ext cx="6934200" cy="380135"/>
            <a:chOff x="1492865" y="3715689"/>
            <a:chExt cx="2945892" cy="38013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2342827-E5E1-29D7-5CFD-A4AFAE98445E}"/>
                </a:ext>
              </a:extLst>
            </p:cNvPr>
            <p:cNvSpPr txBox="1"/>
            <p:nvPr/>
          </p:nvSpPr>
          <p:spPr>
            <a:xfrm>
              <a:off x="2241674" y="3715689"/>
              <a:ext cx="1501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와인 시장 이해관계자</a:t>
              </a:r>
              <a:r>
                <a:rPr lang="en-US" altLang="ko-KR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lang="ko-KR" altLang="en-US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및 주요 고민</a:t>
              </a:r>
              <a:endParaRPr lang="en-KR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8D896D1-1CFB-C328-9588-E551F56F6EB8}"/>
                </a:ext>
              </a:extLst>
            </p:cNvPr>
            <p:cNvCxnSpPr>
              <a:cxnSpLocks/>
            </p:cNvCxnSpPr>
            <p:nvPr/>
          </p:nvCxnSpPr>
          <p:spPr>
            <a:xfrm>
              <a:off x="1492865" y="4095824"/>
              <a:ext cx="29458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Triangle 4">
            <a:extLst>
              <a:ext uri="{FF2B5EF4-FFF2-40B4-BE49-F238E27FC236}">
                <a16:creationId xmlns:a16="http://schemas.microsoft.com/office/drawing/2014/main" id="{8BA4EED4-415A-1488-79AF-B1CF117CCDAF}"/>
              </a:ext>
            </a:extLst>
          </p:cNvPr>
          <p:cNvSpPr/>
          <p:nvPr/>
        </p:nvSpPr>
        <p:spPr>
          <a:xfrm rot="5400000">
            <a:off x="5661814" y="6191060"/>
            <a:ext cx="5486400" cy="278661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99410F4-DF3C-DD9B-271B-18F42AD0D775}"/>
              </a:ext>
            </a:extLst>
          </p:cNvPr>
          <p:cNvGrpSpPr/>
          <p:nvPr/>
        </p:nvGrpSpPr>
        <p:grpSpPr>
          <a:xfrm>
            <a:off x="8492590" y="3683668"/>
            <a:ext cx="2884405" cy="5379686"/>
            <a:chOff x="8688311" y="3683668"/>
            <a:chExt cx="2884405" cy="5379686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128A16DD-23CC-CF5C-384A-035972B5820D}"/>
                </a:ext>
              </a:extLst>
            </p:cNvPr>
            <p:cNvSpPr/>
            <p:nvPr/>
          </p:nvSpPr>
          <p:spPr>
            <a:xfrm>
              <a:off x="8884840" y="3683668"/>
              <a:ext cx="2491351" cy="5379686"/>
            </a:xfrm>
            <a:prstGeom prst="roundRect">
              <a:avLst>
                <a:gd name="adj" fmla="val 8010"/>
              </a:avLst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pic>
          <p:nvPicPr>
            <p:cNvPr id="10" name="Graphic 9" descr="Web design outline">
              <a:extLst>
                <a:ext uri="{FF2B5EF4-FFF2-40B4-BE49-F238E27FC236}">
                  <a16:creationId xmlns:a16="http://schemas.microsoft.com/office/drawing/2014/main" id="{E178F200-5539-F3BA-783B-0262B55CF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673314" y="5329668"/>
              <a:ext cx="914400" cy="914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D0FCE5-30A3-E8E4-41CE-6246B668BC12}"/>
                </a:ext>
              </a:extLst>
            </p:cNvPr>
            <p:cNvSpPr txBox="1"/>
            <p:nvPr/>
          </p:nvSpPr>
          <p:spPr>
            <a:xfrm>
              <a:off x="8688311" y="6304715"/>
              <a:ext cx="28844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기후 및 토양 데이터 기반</a:t>
              </a:r>
              <a:br>
                <a:rPr lang="en-US" altLang="ko-KR" sz="1600" dirty="0"/>
              </a:br>
              <a:r>
                <a:rPr lang="ko-KR" altLang="en-US" sz="1600" dirty="0"/>
                <a:t>포도 품종 예측 </a:t>
              </a:r>
              <a:br>
                <a:rPr lang="en-US" altLang="ko-KR" sz="1600" dirty="0"/>
              </a:br>
              <a:r>
                <a:rPr lang="ko-KR" altLang="en-US" sz="1600" dirty="0"/>
                <a:t>다중 분류 모델 개발</a:t>
              </a:r>
              <a:endParaRPr lang="en-KR" sz="1600" dirty="0"/>
            </a:p>
          </p:txBody>
        </p:sp>
      </p:grpSp>
      <p:sp>
        <p:nvSpPr>
          <p:cNvPr id="43" name="Triangle 42">
            <a:extLst>
              <a:ext uri="{FF2B5EF4-FFF2-40B4-BE49-F238E27FC236}">
                <a16:creationId xmlns:a16="http://schemas.microsoft.com/office/drawing/2014/main" id="{762E7F19-AF6D-90A9-5499-650571E8E8B3}"/>
              </a:ext>
            </a:extLst>
          </p:cNvPr>
          <p:cNvSpPr/>
          <p:nvPr/>
        </p:nvSpPr>
        <p:spPr>
          <a:xfrm rot="5400000">
            <a:off x="8684256" y="6191061"/>
            <a:ext cx="5486400" cy="278661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AFD00E6-A1DC-6980-B21E-240E52391A8C}"/>
              </a:ext>
            </a:extLst>
          </p:cNvPr>
          <p:cNvGrpSpPr/>
          <p:nvPr/>
        </p:nvGrpSpPr>
        <p:grpSpPr>
          <a:xfrm>
            <a:off x="11697812" y="3320231"/>
            <a:ext cx="5447187" cy="5750063"/>
            <a:chOff x="11697813" y="3320231"/>
            <a:chExt cx="5027478" cy="5750063"/>
          </a:xfrm>
        </p:grpSpPr>
        <p:sp>
          <p:nvSpPr>
            <p:cNvPr id="36" name="Google Shape;933;p6">
              <a:extLst>
                <a:ext uri="{FF2B5EF4-FFF2-40B4-BE49-F238E27FC236}">
                  <a16:creationId xmlns:a16="http://schemas.microsoft.com/office/drawing/2014/main" id="{574E6626-8489-079C-3917-A57ACE81FAAA}"/>
                </a:ext>
              </a:extLst>
            </p:cNvPr>
            <p:cNvSpPr txBox="1"/>
            <p:nvPr/>
          </p:nvSpPr>
          <p:spPr>
            <a:xfrm>
              <a:off x="11697813" y="3792575"/>
              <a:ext cx="2444212" cy="52777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  <p:sp>
          <p:nvSpPr>
            <p:cNvPr id="37" name="Google Shape;935;p6">
              <a:extLst>
                <a:ext uri="{FF2B5EF4-FFF2-40B4-BE49-F238E27FC236}">
                  <a16:creationId xmlns:a16="http://schemas.microsoft.com/office/drawing/2014/main" id="{1AB9DADF-69E3-8A20-408A-8CB25BD20CF7}"/>
                </a:ext>
              </a:extLst>
            </p:cNvPr>
            <p:cNvSpPr txBox="1"/>
            <p:nvPr/>
          </p:nvSpPr>
          <p:spPr>
            <a:xfrm>
              <a:off x="11763976" y="4084400"/>
              <a:ext cx="2294717" cy="30469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Nanum Gothic"/>
                <a:buChar char="•"/>
              </a:pPr>
              <a:r>
                <a:rPr lang="ko-KR" sz="1600" dirty="0">
                  <a:solidFill>
                    <a:schemeClr val="dk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기후 변화에 따른 적절한 고품질 포도 생산지 발굴(개척)</a:t>
              </a:r>
              <a:endParaRPr sz="1600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  <a:p>
              <a:pPr marL="45720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Nanum Gothic"/>
                <a:buChar char="•"/>
              </a:pPr>
              <a:r>
                <a:rPr lang="ko-KR" sz="1600" dirty="0">
                  <a:solidFill>
                    <a:schemeClr val="dk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비슷한 퀄리티를 지닌 포도 품종의 생산지 예측</a:t>
              </a:r>
              <a:endParaRPr sz="1600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  <a:p>
              <a:pPr marL="45720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Nanum Gothic"/>
                <a:buChar char="•"/>
              </a:pPr>
              <a:r>
                <a:rPr lang="ko-KR" sz="1600" dirty="0">
                  <a:solidFill>
                    <a:schemeClr val="dk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미래 변화할 기후에 대해 예측하고 해당 기후에 잘 자랄 수 있는 포도 품종 예측</a:t>
              </a:r>
              <a:endParaRPr sz="1600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974DFA5-A008-6B43-8891-EBBE7744455A}"/>
                </a:ext>
              </a:extLst>
            </p:cNvPr>
            <p:cNvGrpSpPr/>
            <p:nvPr/>
          </p:nvGrpSpPr>
          <p:grpSpPr>
            <a:xfrm>
              <a:off x="11702388" y="3320231"/>
              <a:ext cx="2430101" cy="380135"/>
              <a:chOff x="1492865" y="3715689"/>
              <a:chExt cx="2945892" cy="380135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05321AB-A928-A333-5371-9CF3CDC97F34}"/>
                  </a:ext>
                </a:extLst>
              </p:cNvPr>
              <p:cNvSpPr txBox="1"/>
              <p:nvPr/>
            </p:nvSpPr>
            <p:spPr>
              <a:xfrm>
                <a:off x="2690962" y="3715689"/>
                <a:ext cx="6031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595959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활용 방안</a:t>
                </a:r>
                <a:endParaRPr lang="en-KR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0C80996-FCC2-3D76-543C-8409DC6F5A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2865" y="4095824"/>
                <a:ext cx="294589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AC0A14B-89AC-B105-907C-C3A0FC25BA3D}"/>
                </a:ext>
              </a:extLst>
            </p:cNvPr>
            <p:cNvGrpSpPr/>
            <p:nvPr/>
          </p:nvGrpSpPr>
          <p:grpSpPr>
            <a:xfrm>
              <a:off x="14295190" y="3320231"/>
              <a:ext cx="2430101" cy="380135"/>
              <a:chOff x="1492865" y="3715689"/>
              <a:chExt cx="2945892" cy="380135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7C16AD-7113-129A-EFD0-7028B4744BDC}"/>
                  </a:ext>
                </a:extLst>
              </p:cNvPr>
              <p:cNvSpPr txBox="1"/>
              <p:nvPr/>
            </p:nvSpPr>
            <p:spPr>
              <a:xfrm>
                <a:off x="2317084" y="3715689"/>
                <a:ext cx="1350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595959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기대 효과</a:t>
                </a:r>
                <a:endParaRPr lang="en-KR" b="1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CC9C4AC-F3CC-AE56-3205-36F75A0DA5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2865" y="4095824"/>
                <a:ext cx="294589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9" name="Google Shape;933;p6">
              <a:extLst>
                <a:ext uri="{FF2B5EF4-FFF2-40B4-BE49-F238E27FC236}">
                  <a16:creationId xmlns:a16="http://schemas.microsoft.com/office/drawing/2014/main" id="{EA7B770F-4E58-EB64-3548-A4A63C7D3C65}"/>
                </a:ext>
              </a:extLst>
            </p:cNvPr>
            <p:cNvSpPr txBox="1"/>
            <p:nvPr/>
          </p:nvSpPr>
          <p:spPr>
            <a:xfrm>
              <a:off x="14256413" y="3792575"/>
              <a:ext cx="2444212" cy="52777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</p:txBody>
        </p:sp>
        <p:sp>
          <p:nvSpPr>
            <p:cNvPr id="50" name="Google Shape;935;p6">
              <a:extLst>
                <a:ext uri="{FF2B5EF4-FFF2-40B4-BE49-F238E27FC236}">
                  <a16:creationId xmlns:a16="http://schemas.microsoft.com/office/drawing/2014/main" id="{D22F3E27-46C8-DC18-53C3-6E4CDB5B9C73}"/>
                </a:ext>
              </a:extLst>
            </p:cNvPr>
            <p:cNvSpPr txBox="1"/>
            <p:nvPr/>
          </p:nvSpPr>
          <p:spPr>
            <a:xfrm>
              <a:off x="14322576" y="4084400"/>
              <a:ext cx="2294717" cy="40318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Nanum Gothic"/>
                <a:buChar char="•"/>
              </a:pPr>
              <a:r>
                <a:rPr lang="ko-KR" altLang="en-US" sz="1600" dirty="0">
                  <a:solidFill>
                    <a:schemeClr val="dk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변화하는 환경에 대응해 </a:t>
              </a:r>
              <a:r>
                <a:rPr lang="ko-KR" altLang="en-US" sz="1600" dirty="0" err="1">
                  <a:solidFill>
                    <a:schemeClr val="dk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와이너리의</a:t>
              </a:r>
              <a:r>
                <a:rPr lang="ko-KR" altLang="en-US" sz="1600" dirty="0">
                  <a:solidFill>
                    <a:schemeClr val="dk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</a:t>
              </a:r>
              <a:r>
                <a:rPr lang="ko-KR" altLang="en-US" sz="1600" dirty="0" err="1">
                  <a:solidFill>
                    <a:schemeClr val="dk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떼루아를</a:t>
              </a:r>
              <a:r>
                <a:rPr lang="ko-KR" altLang="en-US" sz="1600" dirty="0">
                  <a:solidFill>
                    <a:schemeClr val="dk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 이동하거나 정착하는 등의 의사결정을 도와줄 수 있음</a:t>
              </a:r>
            </a:p>
            <a:p>
              <a:pPr marL="45720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 sz="1600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Nanum Gothic"/>
                <a:buChar char="•"/>
              </a:pPr>
              <a:r>
                <a:rPr lang="ko-KR" altLang="en-US" sz="1600" dirty="0">
                  <a:solidFill>
                    <a:schemeClr val="dk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같은 품질의 저렴한 가성비 와인을 소비자에게 제공 가능</a:t>
              </a:r>
            </a:p>
            <a:p>
              <a:pPr marL="45720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 sz="1600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endParaRP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Nanum Gothic"/>
                <a:buChar char="•"/>
              </a:pPr>
              <a:r>
                <a:rPr lang="ko-KR" altLang="en-US" sz="1600" dirty="0">
                  <a:solidFill>
                    <a:schemeClr val="dk1"/>
                  </a:solidFill>
                  <a:latin typeface="NanumGothic"/>
                  <a:ea typeface="NanumGothic"/>
                  <a:cs typeface="NanumGothic"/>
                  <a:sym typeface="Nanum Gothic"/>
                </a:rPr>
                <a:t>미래 기후에 대비해 잘 자랄 수 있는 포도 품종으로 포도 재배 전환 가능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39E9F4F3-B437-E503-12E0-83DE31B40347}"/>
              </a:ext>
            </a:extLst>
          </p:cNvPr>
          <p:cNvSpPr txBox="1"/>
          <p:nvPr/>
        </p:nvSpPr>
        <p:spPr>
          <a:xfrm>
            <a:off x="3575050" y="4673600"/>
            <a:ext cx="111379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089"/>
              </a:lnSpc>
            </a:pPr>
            <a:r>
              <a:rPr lang="en-US" altLang="ko-KR" sz="40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02.</a:t>
            </a:r>
            <a:r>
              <a:rPr lang="ko-KR" altLang="en-US" sz="40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탐색적 데이터 분석</a:t>
            </a:r>
            <a:r>
              <a:rPr lang="en-US" altLang="ko-KR" sz="4000" b="1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(EDA)</a:t>
            </a:r>
            <a:endParaRPr lang="ko-KR" sz="4000" b="1" u="none" strike="noStrike" dirty="0">
              <a:solidFill>
                <a:srgbClr val="59595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A184E-627F-6A60-CBB3-220AC13B6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775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1" name="Google Shape;951;g2ee37c39b0f_0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6000" y="952500"/>
            <a:ext cx="16243299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g2ee37c39b0f_0_16"/>
          <p:cNvSpPr txBox="1"/>
          <p:nvPr/>
        </p:nvSpPr>
        <p:spPr>
          <a:xfrm>
            <a:off x="1016000" y="1216702"/>
            <a:ext cx="11137800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 dirty="0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데이터 수집방법</a:t>
            </a:r>
            <a:endParaRPr sz="4000" b="1" u="none" strike="noStrike" dirty="0">
              <a:solidFill>
                <a:srgbClr val="595959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953" name="Google Shape;953;g2ee37c39b0f_0_16"/>
          <p:cNvSpPr/>
          <p:nvPr/>
        </p:nvSpPr>
        <p:spPr>
          <a:xfrm>
            <a:off x="996950" y="2171700"/>
            <a:ext cx="16281300" cy="10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g2ee37c39b0f_0_16"/>
          <p:cNvSpPr txBox="1"/>
          <p:nvPr/>
        </p:nvSpPr>
        <p:spPr>
          <a:xfrm>
            <a:off x="258792" y="1173192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58C9C2-AE41-6A9D-29F4-6EB34DA3AA7B}"/>
              </a:ext>
            </a:extLst>
          </p:cNvPr>
          <p:cNvSpPr/>
          <p:nvPr/>
        </p:nvSpPr>
        <p:spPr>
          <a:xfrm>
            <a:off x="996950" y="2171700"/>
            <a:ext cx="16281400" cy="1088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400" dirty="0">
                <a:solidFill>
                  <a:srgbClr val="595959"/>
                </a:solidFill>
              </a:rPr>
              <a:t>데이터는 총 </a:t>
            </a:r>
            <a:r>
              <a:rPr lang="en-US" altLang="ko-KR" sz="2400" dirty="0">
                <a:solidFill>
                  <a:srgbClr val="595959"/>
                </a:solidFill>
              </a:rPr>
              <a:t>3</a:t>
            </a:r>
            <a:r>
              <a:rPr lang="ko-KR" altLang="en-US" sz="2400" dirty="0">
                <a:solidFill>
                  <a:srgbClr val="595959"/>
                </a:solidFill>
              </a:rPr>
              <a:t>가지 </a:t>
            </a:r>
            <a:r>
              <a:rPr lang="en-US" altLang="ko-KR" sz="2400" b="1" dirty="0">
                <a:solidFill>
                  <a:srgbClr val="595959"/>
                </a:solidFill>
              </a:rPr>
              <a:t>1)</a:t>
            </a:r>
            <a:r>
              <a:rPr lang="ko-KR" altLang="en-US" sz="2400" b="1" dirty="0">
                <a:solidFill>
                  <a:srgbClr val="595959"/>
                </a:solidFill>
              </a:rPr>
              <a:t> 와인 지역 및 품종</a:t>
            </a:r>
            <a:r>
              <a:rPr lang="en-US" altLang="ko-KR" sz="2400" b="1" dirty="0">
                <a:solidFill>
                  <a:srgbClr val="595959"/>
                </a:solidFill>
              </a:rPr>
              <a:t>,</a:t>
            </a:r>
            <a:r>
              <a:rPr lang="ko-KR" altLang="en-US" sz="2400" b="1" dirty="0">
                <a:solidFill>
                  <a:srgbClr val="595959"/>
                </a:solidFill>
              </a:rPr>
              <a:t> </a:t>
            </a:r>
            <a:r>
              <a:rPr lang="en-US" altLang="ko-KR" sz="2400" b="1" dirty="0">
                <a:solidFill>
                  <a:srgbClr val="595959"/>
                </a:solidFill>
              </a:rPr>
              <a:t>2)</a:t>
            </a:r>
            <a:r>
              <a:rPr lang="ko-KR" altLang="en-US" sz="2400" b="1" dirty="0">
                <a:solidFill>
                  <a:srgbClr val="595959"/>
                </a:solidFill>
              </a:rPr>
              <a:t>토양 데이터</a:t>
            </a:r>
            <a:r>
              <a:rPr lang="en-US" altLang="ko-KR" sz="2400" b="1" dirty="0">
                <a:solidFill>
                  <a:srgbClr val="595959"/>
                </a:solidFill>
              </a:rPr>
              <a:t>,</a:t>
            </a:r>
            <a:r>
              <a:rPr lang="ko-KR" altLang="en-US" sz="2400" b="1" dirty="0">
                <a:solidFill>
                  <a:srgbClr val="595959"/>
                </a:solidFill>
              </a:rPr>
              <a:t> </a:t>
            </a:r>
            <a:r>
              <a:rPr lang="en-US" altLang="ko-KR" sz="2400" b="1" dirty="0">
                <a:solidFill>
                  <a:srgbClr val="595959"/>
                </a:solidFill>
              </a:rPr>
              <a:t>3)</a:t>
            </a:r>
            <a:r>
              <a:rPr lang="ko-KR" altLang="en-US" sz="2400" b="1" dirty="0">
                <a:solidFill>
                  <a:srgbClr val="595959"/>
                </a:solidFill>
              </a:rPr>
              <a:t>기후데이터로 </a:t>
            </a:r>
            <a:r>
              <a:rPr lang="ko-KR" altLang="en-US" sz="2400" dirty="0">
                <a:solidFill>
                  <a:srgbClr val="595959"/>
                </a:solidFill>
              </a:rPr>
              <a:t>구분되며</a:t>
            </a:r>
            <a:r>
              <a:rPr lang="en-US" altLang="ko-KR" sz="2400" dirty="0">
                <a:solidFill>
                  <a:srgbClr val="595959"/>
                </a:solidFill>
              </a:rPr>
              <a:t>,</a:t>
            </a:r>
            <a:r>
              <a:rPr lang="ko-KR" altLang="en-US" sz="2400" dirty="0">
                <a:solidFill>
                  <a:srgbClr val="595959"/>
                </a:solidFill>
              </a:rPr>
              <a:t> 출처 및 수집 방법은 하기와 같으며</a:t>
            </a:r>
            <a:r>
              <a:rPr lang="en-US" altLang="ko-KR" sz="2400" dirty="0">
                <a:solidFill>
                  <a:srgbClr val="595959"/>
                </a:solidFill>
              </a:rPr>
              <a:t>,</a:t>
            </a:r>
            <a:r>
              <a:rPr lang="ko-KR" altLang="en-US" sz="2400" dirty="0">
                <a:solidFill>
                  <a:srgbClr val="595959"/>
                </a:solidFill>
              </a:rPr>
              <a:t> </a:t>
            </a:r>
            <a:br>
              <a:rPr lang="en-US" altLang="ko-KR" sz="2400" dirty="0">
                <a:solidFill>
                  <a:srgbClr val="595959"/>
                </a:solidFill>
              </a:rPr>
            </a:br>
            <a:r>
              <a:rPr lang="ko-KR" altLang="en-US" sz="2400" dirty="0">
                <a:solidFill>
                  <a:srgbClr val="595959"/>
                </a:solidFill>
              </a:rPr>
              <a:t>각 데이터의 위도 및 경도 값을 기준으로 </a:t>
            </a:r>
            <a:r>
              <a:rPr lang="ko-KR" altLang="en-US" sz="2400" dirty="0" err="1">
                <a:solidFill>
                  <a:srgbClr val="595959"/>
                </a:solidFill>
              </a:rPr>
              <a:t>맵핑하여</a:t>
            </a:r>
            <a:r>
              <a:rPr lang="ko-KR" altLang="en-US" sz="2400" dirty="0">
                <a:solidFill>
                  <a:srgbClr val="595959"/>
                </a:solidFill>
              </a:rPr>
              <a:t> 데이터 프레임을 구성함</a:t>
            </a:r>
            <a:endParaRPr lang="en-KR" sz="2400" dirty="0">
              <a:solidFill>
                <a:srgbClr val="595959"/>
              </a:solidFill>
            </a:endParaRPr>
          </a:p>
        </p:txBody>
      </p:sp>
      <p:pic>
        <p:nvPicPr>
          <p:cNvPr id="949" name="Google Shape;949;g2ee37c39b0f_0_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6000" y="9380807"/>
            <a:ext cx="16243299" cy="29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g2ee37c39b0f_0_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6000" y="9380807"/>
            <a:ext cx="16243299" cy="298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E2AEC6A6-E28A-9C89-0A51-BFC1D969C51B}"/>
              </a:ext>
            </a:extLst>
          </p:cNvPr>
          <p:cNvGrpSpPr/>
          <p:nvPr/>
        </p:nvGrpSpPr>
        <p:grpSpPr>
          <a:xfrm>
            <a:off x="1828560" y="3350402"/>
            <a:ext cx="14630881" cy="5783153"/>
            <a:chOff x="1692433" y="3350402"/>
            <a:chExt cx="14630881" cy="578315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A15AF6A-D879-CE4A-7D68-2B4D6919DC38}"/>
                </a:ext>
              </a:extLst>
            </p:cNvPr>
            <p:cNvSpPr/>
            <p:nvPr/>
          </p:nvSpPr>
          <p:spPr>
            <a:xfrm>
              <a:off x="1692433" y="5029517"/>
              <a:ext cx="1815268" cy="1999484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595959"/>
                  </a:solidFill>
                </a:rPr>
                <a:t>수집 방법 </a:t>
              </a:r>
              <a:endParaRPr lang="en-KR" dirty="0">
                <a:solidFill>
                  <a:srgbClr val="595959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034D5A3-9CB9-D495-3010-232D2E0D0103}"/>
                </a:ext>
              </a:extLst>
            </p:cNvPr>
            <p:cNvSpPr/>
            <p:nvPr/>
          </p:nvSpPr>
          <p:spPr>
            <a:xfrm>
              <a:off x="1692433" y="7134071"/>
              <a:ext cx="1815268" cy="1999484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rgbClr val="595959"/>
                  </a:solidFill>
                </a:rPr>
                <a:t>전처리</a:t>
              </a:r>
              <a:endParaRPr lang="en-KR" dirty="0">
                <a:solidFill>
                  <a:srgbClr val="595959"/>
                </a:solidFill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FB2A1BB-1668-E9B3-3F39-613B767FAE11}"/>
                </a:ext>
              </a:extLst>
            </p:cNvPr>
            <p:cNvGrpSpPr/>
            <p:nvPr/>
          </p:nvGrpSpPr>
          <p:grpSpPr>
            <a:xfrm>
              <a:off x="3628767" y="3350402"/>
              <a:ext cx="4155057" cy="5783153"/>
              <a:chOff x="3628767" y="3350402"/>
              <a:chExt cx="4155057" cy="5783153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B16ED66-0B1C-9702-5CEC-F734EB12B9D5}"/>
                  </a:ext>
                </a:extLst>
              </p:cNvPr>
              <p:cNvSpPr/>
              <p:nvPr/>
            </p:nvSpPr>
            <p:spPr>
              <a:xfrm>
                <a:off x="3628767" y="3350402"/>
                <a:ext cx="4155057" cy="457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와인 데이터</a:t>
                </a:r>
                <a:endParaRPr lang="en-KR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4FAE272-DF05-CACB-CA76-698369A3F5AA}"/>
                  </a:ext>
                </a:extLst>
              </p:cNvPr>
              <p:cNvSpPr/>
              <p:nvPr/>
            </p:nvSpPr>
            <p:spPr>
              <a:xfrm>
                <a:off x="3628767" y="5029517"/>
                <a:ext cx="4155057" cy="19994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342900">
                  <a:spcBef>
                    <a:spcPts val="300"/>
                  </a:spcBef>
                  <a:buClr>
                    <a:schemeClr val="dk1"/>
                  </a:buClr>
                  <a:buSzPts val="1800"/>
                  <a:buChar char="•"/>
                </a:pPr>
                <a:r>
                  <a:rPr lang="en-US" altLang="ko-KR" sz="1400" dirty="0">
                    <a:solidFill>
                      <a:schemeClr val="dk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  <a:sym typeface="Calibri"/>
                  </a:rPr>
                  <a:t>Wikipedia </a:t>
                </a:r>
                <a:r>
                  <a:rPr lang="ko-KR" altLang="en-US" sz="1400" dirty="0">
                    <a:solidFill>
                      <a:schemeClr val="dk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  <a:sym typeface="Calibri"/>
                  </a:rPr>
                  <a:t>기준 현재 </a:t>
                </a:r>
                <a:br>
                  <a:rPr lang="en-US" altLang="ko-KR" sz="1400" dirty="0">
                    <a:solidFill>
                      <a:schemeClr val="dk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  <a:sym typeface="Calibri"/>
                  </a:rPr>
                </a:br>
                <a:r>
                  <a:rPr lang="ko-KR" altLang="en-US" sz="1400" dirty="0">
                    <a:solidFill>
                      <a:schemeClr val="dk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  <a:sym typeface="Calibri"/>
                  </a:rPr>
                  <a:t>와인 생산 국가 </a:t>
                </a:r>
                <a:r>
                  <a:rPr lang="en-US" altLang="ko-KR" sz="1400" dirty="0">
                    <a:solidFill>
                      <a:schemeClr val="dk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  <a:sym typeface="Calibri"/>
                  </a:rPr>
                  <a:t>&amp; </a:t>
                </a:r>
                <a:r>
                  <a:rPr lang="ko-KR" altLang="en-US" sz="1400" dirty="0" err="1">
                    <a:solidFill>
                      <a:schemeClr val="dk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  <a:sym typeface="Calibri"/>
                  </a:rPr>
                  <a:t>지역명</a:t>
                </a:r>
                <a:r>
                  <a:rPr lang="ko-KR" altLang="en-US" sz="1400" dirty="0">
                    <a:solidFill>
                      <a:schemeClr val="dk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  <a:sym typeface="Calibri"/>
                  </a:rPr>
                  <a:t> 추출</a:t>
                </a:r>
              </a:p>
              <a:p>
                <a:pPr marL="457200" indent="-342900">
                  <a:spcBef>
                    <a:spcPts val="300"/>
                  </a:spcBef>
                  <a:buClr>
                    <a:schemeClr val="dk1"/>
                  </a:buClr>
                  <a:buSzPts val="1800"/>
                  <a:buChar char="•"/>
                </a:pPr>
                <a:r>
                  <a:rPr lang="en-US" altLang="ko-KR" sz="1400" dirty="0">
                    <a:solidFill>
                      <a:schemeClr val="dk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  <a:sym typeface="Calibri"/>
                  </a:rPr>
                  <a:t>Wine-Searcher Regions </a:t>
                </a:r>
                <a:r>
                  <a:rPr lang="ko-KR" altLang="en-US" sz="1400" dirty="0">
                    <a:solidFill>
                      <a:schemeClr val="dk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  <a:sym typeface="Calibri"/>
                  </a:rPr>
                  <a:t>기준 각 지역 별 </a:t>
                </a:r>
                <a:r>
                  <a:rPr lang="en-US" altLang="ko-KR" sz="1400" dirty="0">
                    <a:solidFill>
                      <a:schemeClr val="dk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  <a:sym typeface="Calibri"/>
                  </a:rPr>
                  <a:t>Best </a:t>
                </a:r>
                <a:r>
                  <a:rPr lang="ko-KR" altLang="en-US" sz="1400" dirty="0">
                    <a:solidFill>
                      <a:schemeClr val="dk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  <a:sym typeface="Calibri"/>
                  </a:rPr>
                  <a:t>와인 카테고리 중 </a:t>
                </a:r>
                <a:r>
                  <a:rPr lang="en-US" altLang="ko-KR" sz="1400" dirty="0">
                    <a:solidFill>
                      <a:schemeClr val="dk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  <a:sym typeface="Calibri"/>
                  </a:rPr>
                  <a:t>Critic’s Score 90</a:t>
                </a:r>
                <a:r>
                  <a:rPr lang="ko-KR" altLang="en-US" sz="1400" dirty="0">
                    <a:solidFill>
                      <a:schemeClr val="dk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  <a:sym typeface="Calibri"/>
                  </a:rPr>
                  <a:t>점 이상 </a:t>
                </a:r>
                <a:r>
                  <a:rPr lang="ko-KR" altLang="en-US" sz="1400" dirty="0" err="1">
                    <a:solidFill>
                      <a:schemeClr val="dk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  <a:sym typeface="Calibri"/>
                  </a:rPr>
                  <a:t>와이너리</a:t>
                </a:r>
                <a:r>
                  <a:rPr lang="ko-KR" altLang="en-US" sz="1400" dirty="0">
                    <a:solidFill>
                      <a:schemeClr val="dk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  <a:sym typeface="Calibri"/>
                  </a:rPr>
                  <a:t> 및 포도 품종 추출</a:t>
                </a:r>
                <a:endParaRPr lang="en-US" altLang="ko-KR" sz="1400" dirty="0">
                  <a:solidFill>
                    <a:schemeClr val="dk1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Calibri"/>
                  <a:sym typeface="Calibri"/>
                </a:endParaRPr>
              </a:p>
              <a:p>
                <a:pPr marL="457200" indent="-342900">
                  <a:spcBef>
                    <a:spcPts val="300"/>
                  </a:spcBef>
                  <a:buClr>
                    <a:schemeClr val="dk1"/>
                  </a:buClr>
                  <a:buSzPts val="1800"/>
                  <a:buChar char="•"/>
                </a:pPr>
                <a:r>
                  <a:rPr lang="en-US" altLang="ko-KR" sz="1400" dirty="0" err="1">
                    <a:solidFill>
                      <a:schemeClr val="dk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  <a:sym typeface="Calibri"/>
                  </a:rPr>
                  <a:t>GoogleMaps</a:t>
                </a:r>
                <a:r>
                  <a:rPr lang="en-US" altLang="ko-KR" sz="1400" dirty="0">
                    <a:solidFill>
                      <a:schemeClr val="dk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  <a:sym typeface="Calibri"/>
                  </a:rPr>
                  <a:t> </a:t>
                </a:r>
                <a:r>
                  <a:rPr lang="ko-KR" altLang="en-US" sz="1400" dirty="0">
                    <a:solidFill>
                      <a:schemeClr val="dk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  <a:sym typeface="Calibri"/>
                  </a:rPr>
                  <a:t>기준 </a:t>
                </a:r>
                <a:r>
                  <a:rPr lang="ko-KR" altLang="en-US" sz="1400" dirty="0" err="1">
                    <a:solidFill>
                      <a:schemeClr val="dk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  <a:sym typeface="Calibri"/>
                  </a:rPr>
                  <a:t>와이너리</a:t>
                </a:r>
                <a:r>
                  <a:rPr lang="ko-KR" altLang="en-US" sz="1400" dirty="0">
                    <a:solidFill>
                      <a:schemeClr val="dk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  <a:sym typeface="Calibri"/>
                  </a:rPr>
                  <a:t> 위치 및 밭 위도</a:t>
                </a:r>
                <a:r>
                  <a:rPr lang="en-US" altLang="ko-KR" sz="1400" dirty="0">
                    <a:solidFill>
                      <a:schemeClr val="dk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  <a:sym typeface="Calibri"/>
                  </a:rPr>
                  <a:t>/</a:t>
                </a:r>
                <a:r>
                  <a:rPr lang="ko-KR" altLang="en-US" sz="1400" dirty="0">
                    <a:solidFill>
                      <a:schemeClr val="dk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  <a:sym typeface="Calibri"/>
                  </a:rPr>
                  <a:t>경도 추출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E835DB1-EBE8-FF79-7318-AEFDA2AEE71D}"/>
                  </a:ext>
                </a:extLst>
              </p:cNvPr>
              <p:cNvSpPr/>
              <p:nvPr/>
            </p:nvSpPr>
            <p:spPr>
              <a:xfrm>
                <a:off x="3628767" y="7134071"/>
                <a:ext cx="4155057" cy="19994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342900">
                  <a:spcBef>
                    <a:spcPts val="300"/>
                  </a:spcBef>
                  <a:buClr>
                    <a:schemeClr val="dk1"/>
                  </a:buClr>
                  <a:buSzPts val="1800"/>
                  <a:buFontTx/>
                  <a:buChar char="•"/>
                </a:pPr>
                <a:r>
                  <a:rPr lang="ko-KR" altLang="en-US" sz="1400" dirty="0" err="1">
                    <a:solidFill>
                      <a:schemeClr val="dk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/>
                    <a:sym typeface="Calibri"/>
                  </a:rPr>
                  <a:t>와이너리</a:t>
                </a:r>
                <a:r>
                  <a:rPr lang="ko-KR" altLang="en-US" sz="1400" dirty="0">
                    <a:solidFill>
                      <a:schemeClr val="dk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/>
                    <a:sym typeface="Calibri"/>
                  </a:rPr>
                  <a:t> 인근의 포도밭에서 해당 </a:t>
                </a:r>
                <a:r>
                  <a:rPr lang="ko-KR" altLang="en-US" sz="1400" dirty="0" err="1">
                    <a:solidFill>
                      <a:schemeClr val="dk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/>
                    <a:sym typeface="Calibri"/>
                  </a:rPr>
                  <a:t>와이너리의</a:t>
                </a:r>
                <a:r>
                  <a:rPr lang="ko-KR" altLang="en-US" sz="1400" dirty="0">
                    <a:solidFill>
                      <a:schemeClr val="dk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/>
                    <a:sym typeface="Calibri"/>
                  </a:rPr>
                  <a:t> 재배 포도 품종이 생산된다는 가정하에 </a:t>
                </a:r>
                <a:r>
                  <a:rPr lang="ko-KR" altLang="en-US" sz="1400" b="1" dirty="0">
                    <a:solidFill>
                      <a:schemeClr val="dk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/>
                    <a:sym typeface="Calibri"/>
                  </a:rPr>
                  <a:t>지역</a:t>
                </a:r>
                <a:r>
                  <a:rPr lang="en-US" altLang="ko-KR" sz="1400" b="1" dirty="0">
                    <a:solidFill>
                      <a:schemeClr val="dk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/>
                    <a:sym typeface="Calibri"/>
                  </a:rPr>
                  <a:t>-</a:t>
                </a:r>
                <a:r>
                  <a:rPr lang="ko-KR" altLang="en-US" sz="1400" b="1" dirty="0">
                    <a:solidFill>
                      <a:schemeClr val="dk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/>
                    <a:sym typeface="Calibri"/>
                  </a:rPr>
                  <a:t>포도품종</a:t>
                </a:r>
                <a:r>
                  <a:rPr lang="en-US" altLang="ko-KR" sz="1400" b="1" dirty="0">
                    <a:solidFill>
                      <a:schemeClr val="dk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/>
                    <a:sym typeface="Calibri"/>
                  </a:rPr>
                  <a:t>-</a:t>
                </a:r>
                <a:r>
                  <a:rPr lang="ko-KR" altLang="en-US" sz="1400" b="1" dirty="0">
                    <a:solidFill>
                      <a:schemeClr val="dk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/>
                    <a:sym typeface="Calibri"/>
                  </a:rPr>
                  <a:t>인근 밭의 위도</a:t>
                </a:r>
                <a:r>
                  <a:rPr lang="en-US" altLang="ko-KR" sz="1400" b="1" dirty="0">
                    <a:solidFill>
                      <a:schemeClr val="dk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/>
                    <a:sym typeface="Calibri"/>
                  </a:rPr>
                  <a:t>/</a:t>
                </a:r>
                <a:r>
                  <a:rPr lang="ko-KR" altLang="en-US" sz="1400" b="1" dirty="0">
                    <a:solidFill>
                      <a:schemeClr val="dk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/>
                    <a:sym typeface="Calibri"/>
                  </a:rPr>
                  <a:t>경도</a:t>
                </a:r>
                <a:r>
                  <a:rPr lang="ko-KR" altLang="en-US" sz="1400" dirty="0">
                    <a:solidFill>
                      <a:schemeClr val="dk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/>
                    <a:sym typeface="Calibri"/>
                  </a:rPr>
                  <a:t> 값을 </a:t>
                </a:r>
                <a:r>
                  <a:rPr lang="ko-KR" altLang="en-US" sz="1400" dirty="0" err="1">
                    <a:solidFill>
                      <a:schemeClr val="dk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/>
                    <a:sym typeface="Calibri"/>
                  </a:rPr>
                  <a:t>맵핑함</a:t>
                </a:r>
                <a:endParaRPr lang="ko-KR" altLang="en-US" sz="1400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/>
                  <a:sym typeface="Calibri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E684A48-7004-DDC3-7362-37FBF57660A6}"/>
                  </a:ext>
                </a:extLst>
              </p:cNvPr>
              <p:cNvSpPr/>
              <p:nvPr/>
            </p:nvSpPr>
            <p:spPr>
              <a:xfrm>
                <a:off x="3628767" y="3899748"/>
                <a:ext cx="4155057" cy="103762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lvl="0" indent="-3556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Char char="•"/>
                </a:pPr>
                <a:r>
                  <a:rPr lang="ko-KR" altLang="en-US" sz="1400" b="1" dirty="0">
                    <a:solidFill>
                      <a:schemeClr val="dk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/>
                    <a:sym typeface="Calibri"/>
                  </a:rPr>
                  <a:t>고품질 와인 생산</a:t>
                </a:r>
                <a:r>
                  <a:rPr lang="ko-KR" altLang="en-US" sz="1400" dirty="0">
                    <a:solidFill>
                      <a:schemeClr val="dk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/>
                    <a:sym typeface="Calibri"/>
                  </a:rPr>
                  <a:t>을 위해 </a:t>
                </a:r>
                <a:r>
                  <a:rPr lang="ko-KR" altLang="en-US" sz="1400" b="1" dirty="0">
                    <a:solidFill>
                      <a:schemeClr val="dk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/>
                    <a:sym typeface="Calibri"/>
                  </a:rPr>
                  <a:t>포도밭의 품질</a:t>
                </a:r>
                <a:r>
                  <a:rPr lang="ko-KR" altLang="en-US" sz="1400" dirty="0">
                    <a:solidFill>
                      <a:schemeClr val="dk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/>
                    <a:sym typeface="Calibri"/>
                  </a:rPr>
                  <a:t>이 중요 요소로 작용하는 점에 착안하여 고품질 와인을 생산하는 </a:t>
                </a:r>
                <a:r>
                  <a:rPr lang="ko-KR" altLang="en-US" sz="1400" b="1" dirty="0" err="1">
                    <a:solidFill>
                      <a:schemeClr val="dk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/>
                    <a:sym typeface="Calibri"/>
                  </a:rPr>
                  <a:t>와이너리</a:t>
                </a:r>
                <a:r>
                  <a:rPr lang="ko-KR" altLang="en-US" sz="1400" b="1" dirty="0">
                    <a:solidFill>
                      <a:schemeClr val="dk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/>
                    <a:sym typeface="Calibri"/>
                  </a:rPr>
                  <a:t> 및 해당 포도 품종 </a:t>
                </a:r>
                <a:r>
                  <a:rPr lang="ko-KR" altLang="en-US" sz="1400" dirty="0">
                    <a:solidFill>
                      <a:schemeClr val="dk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/>
                    <a:sym typeface="Calibri"/>
                  </a:rPr>
                  <a:t>수집</a:t>
                </a:r>
                <a:endParaRPr lang="ko-KR" altLang="en-US" sz="1600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Gothic"/>
                  <a:sym typeface="Nanum Gothic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0EF9D69-17E3-B69E-72C3-AA4D4DE9D519}"/>
                </a:ext>
              </a:extLst>
            </p:cNvPr>
            <p:cNvGrpSpPr/>
            <p:nvPr/>
          </p:nvGrpSpPr>
          <p:grpSpPr>
            <a:xfrm>
              <a:off x="7896229" y="3350402"/>
              <a:ext cx="4157340" cy="5783153"/>
              <a:chOff x="8025956" y="3350402"/>
              <a:chExt cx="4157340" cy="5783153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2AB0BE1-D223-970B-DA3D-C2A2D40CAFA7}"/>
                  </a:ext>
                </a:extLst>
              </p:cNvPr>
              <p:cNvSpPr/>
              <p:nvPr/>
            </p:nvSpPr>
            <p:spPr>
              <a:xfrm>
                <a:off x="8028239" y="3350402"/>
                <a:ext cx="4155057" cy="457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토양 데이터</a:t>
                </a:r>
                <a:endParaRPr lang="en-KR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8DA23F7-375B-E7E9-1C3E-5C8C345D6870}"/>
                  </a:ext>
                </a:extLst>
              </p:cNvPr>
              <p:cNvSpPr/>
              <p:nvPr/>
            </p:nvSpPr>
            <p:spPr>
              <a:xfrm>
                <a:off x="8025956" y="5029517"/>
                <a:ext cx="4155057" cy="19994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lvl="0" indent="-342900" algn="l" rtl="0">
                  <a:spcBef>
                    <a:spcPts val="3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Char char="•"/>
                </a:pPr>
                <a:r>
                  <a:rPr lang="ko-KR" sz="1400" dirty="0">
                    <a:solidFill>
                      <a:schemeClr val="dk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  <a:sym typeface="Calibri"/>
                  </a:rPr>
                  <a:t>World </a:t>
                </a:r>
                <a:r>
                  <a:rPr lang="ko-KR" sz="1400" dirty="0" err="1">
                    <a:solidFill>
                      <a:schemeClr val="dk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  <a:sym typeface="Calibri"/>
                  </a:rPr>
                  <a:t>Soil</a:t>
                </a:r>
                <a:r>
                  <a:rPr lang="ko-KR" sz="1400" dirty="0">
                    <a:solidFill>
                      <a:schemeClr val="dk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  <a:sym typeface="Calibri"/>
                  </a:rPr>
                  <a:t> </a:t>
                </a:r>
                <a:r>
                  <a:rPr lang="ko-KR" sz="1400" dirty="0" err="1">
                    <a:solidFill>
                      <a:schemeClr val="dk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  <a:sym typeface="Calibri"/>
                  </a:rPr>
                  <a:t>Information</a:t>
                </a:r>
                <a:r>
                  <a:rPr lang="ko-KR" sz="1400" dirty="0">
                    <a:solidFill>
                      <a:schemeClr val="dk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  <a:sym typeface="Calibri"/>
                  </a:rPr>
                  <a:t> 자료 요청 및 자료형 변환하여 데이터 추출</a:t>
                </a:r>
                <a:endParaRPr lang="en-US" altLang="ko-KR" sz="1400" dirty="0">
                  <a:solidFill>
                    <a:schemeClr val="dk1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Calibri"/>
                  <a:sym typeface="Calibri"/>
                </a:endParaRPr>
              </a:p>
              <a:p>
                <a:pPr marL="457200" indent="-342900">
                  <a:spcBef>
                    <a:spcPts val="300"/>
                  </a:spcBef>
                  <a:buClr>
                    <a:schemeClr val="dk1"/>
                  </a:buClr>
                  <a:buSzPts val="1800"/>
                  <a:buFontTx/>
                  <a:buChar char="•"/>
                </a:pPr>
                <a:r>
                  <a:rPr lang="ko-KR" altLang="en-US" sz="1400" dirty="0">
                    <a:solidFill>
                      <a:schemeClr val="dk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  <a:sym typeface="Calibri"/>
                  </a:rPr>
                  <a:t>출처</a:t>
                </a:r>
                <a:r>
                  <a:rPr lang="en-US" altLang="ko-KR" sz="1400" dirty="0">
                    <a:solidFill>
                      <a:schemeClr val="dk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  <a:sym typeface="Calibri"/>
                  </a:rPr>
                  <a:t>:</a:t>
                </a:r>
                <a:r>
                  <a:rPr lang="ko-KR" altLang="en-US" sz="1400" dirty="0">
                    <a:solidFill>
                      <a:schemeClr val="dk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  <a:sym typeface="Calibri"/>
                  </a:rPr>
                  <a:t> </a:t>
                </a:r>
                <a:r>
                  <a:rPr lang="en-US" altLang="ko-KR" sz="1400" dirty="0">
                    <a:solidFill>
                      <a:schemeClr val="dk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  <a:sym typeface="Calibri"/>
                  </a:rPr>
                  <a:t>FAO Soil Portal, Harmonized World Soil Database v2.0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F0427E-3B39-146A-1061-0E7F1041F583}"/>
                  </a:ext>
                </a:extLst>
              </p:cNvPr>
              <p:cNvSpPr/>
              <p:nvPr/>
            </p:nvSpPr>
            <p:spPr>
              <a:xfrm>
                <a:off x="8025956" y="7134071"/>
                <a:ext cx="4155057" cy="19994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342900">
                  <a:spcBef>
                    <a:spcPts val="300"/>
                  </a:spcBef>
                  <a:buClr>
                    <a:schemeClr val="dk1"/>
                  </a:buClr>
                  <a:buSzPts val="1800"/>
                  <a:buFontTx/>
                  <a:buChar char="•"/>
                </a:pPr>
                <a:r>
                  <a:rPr lang="ko-KR" altLang="en-US" sz="1400" dirty="0">
                    <a:solidFill>
                      <a:schemeClr val="dk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/>
                    <a:sym typeface="Calibri"/>
                  </a:rPr>
                  <a:t>소수점 둘째 자리까지 반올림하면 약 </a:t>
                </a:r>
                <a:r>
                  <a:rPr lang="en-US" altLang="ko-KR" sz="1400" dirty="0">
                    <a:solidFill>
                      <a:schemeClr val="dk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/>
                    <a:sym typeface="Calibri"/>
                  </a:rPr>
                  <a:t>1.1km x</a:t>
                </a:r>
                <a:r>
                  <a:rPr lang="ko-KR" altLang="en-US" sz="1400" dirty="0">
                    <a:solidFill>
                      <a:schemeClr val="dk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/>
                    <a:sym typeface="Calibri"/>
                  </a:rPr>
                  <a:t> </a:t>
                </a:r>
                <a:r>
                  <a:rPr lang="en-US" altLang="ko-KR" sz="1400" dirty="0">
                    <a:solidFill>
                      <a:schemeClr val="dk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/>
                    <a:sym typeface="Calibri"/>
                  </a:rPr>
                  <a:t>1.1km </a:t>
                </a:r>
                <a:r>
                  <a:rPr lang="ko-KR" altLang="en-US" sz="1400" dirty="0">
                    <a:solidFill>
                      <a:schemeClr val="dk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/>
                    <a:sym typeface="Calibri"/>
                  </a:rPr>
                  <a:t>크기의 격자가 만들어지며</a:t>
                </a:r>
                <a:r>
                  <a:rPr lang="en-US" altLang="ko-KR" sz="1400" dirty="0">
                    <a:solidFill>
                      <a:schemeClr val="dk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/>
                    <a:sym typeface="Calibri"/>
                  </a:rPr>
                  <a:t>, </a:t>
                </a:r>
                <a:r>
                  <a:rPr lang="ko-KR" altLang="en-US" sz="1400" dirty="0">
                    <a:solidFill>
                      <a:schemeClr val="dk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/>
                    <a:sym typeface="Calibri"/>
                  </a:rPr>
                  <a:t>이는 지역의</a:t>
                </a:r>
                <a:r>
                  <a:rPr lang="ko-KR" altLang="en-US" sz="1400" b="1" dirty="0">
                    <a:solidFill>
                      <a:schemeClr val="dk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/>
                    <a:sym typeface="Calibri"/>
                  </a:rPr>
                  <a:t> 대표성의 특성</a:t>
                </a:r>
                <a:r>
                  <a:rPr lang="ko-KR" altLang="en-US" sz="1400" dirty="0">
                    <a:solidFill>
                      <a:schemeClr val="dk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/>
                    <a:sym typeface="Calibri"/>
                  </a:rPr>
                  <a:t>을 충분히 반영할 수 있음</a:t>
                </a:r>
                <a:r>
                  <a:rPr lang="en-US" altLang="ko-KR" sz="1400" dirty="0">
                    <a:solidFill>
                      <a:schemeClr val="dk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/>
                    <a:sym typeface="Calibri"/>
                  </a:rPr>
                  <a:t>. </a:t>
                </a:r>
                <a:endParaRPr lang="ko-KR" altLang="en-US" sz="1400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/>
                  <a:sym typeface="Calibri"/>
                </a:endParaRPr>
              </a:p>
              <a:p>
                <a:pPr marL="457200" indent="-342900">
                  <a:spcBef>
                    <a:spcPts val="300"/>
                  </a:spcBef>
                  <a:buClr>
                    <a:schemeClr val="dk1"/>
                  </a:buClr>
                  <a:buSzPts val="1800"/>
                  <a:buFontTx/>
                  <a:buChar char="•"/>
                </a:pPr>
                <a:r>
                  <a:rPr lang="ko-KR" altLang="en-US" sz="1400" dirty="0">
                    <a:solidFill>
                      <a:schemeClr val="dk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/>
                    <a:sym typeface="Calibri"/>
                  </a:rPr>
                  <a:t>임의로 포도밭의 좌표를 찍었기 때문에 안전하게 </a:t>
                </a:r>
                <a:r>
                  <a:rPr lang="ko-KR" altLang="en-US" sz="1400" b="1" dirty="0">
                    <a:solidFill>
                      <a:schemeClr val="dk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/>
                    <a:sym typeface="Calibri"/>
                  </a:rPr>
                  <a:t>반경 </a:t>
                </a:r>
                <a:r>
                  <a:rPr lang="en-US" altLang="ko-KR" sz="1400" b="1" dirty="0">
                    <a:solidFill>
                      <a:schemeClr val="dk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/>
                    <a:sym typeface="Calibri"/>
                  </a:rPr>
                  <a:t>1km</a:t>
                </a:r>
                <a:r>
                  <a:rPr lang="ko-KR" altLang="en-US" sz="1400" dirty="0">
                    <a:solidFill>
                      <a:schemeClr val="dk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/>
                    <a:sym typeface="Calibri"/>
                  </a:rPr>
                  <a:t>까지 토양 특성을 전부 고려하여 </a:t>
                </a:r>
                <a:r>
                  <a:rPr lang="ko-KR" altLang="en-US" sz="1400" dirty="0" err="1">
                    <a:solidFill>
                      <a:schemeClr val="dk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/>
                    <a:sym typeface="Calibri"/>
                  </a:rPr>
                  <a:t>맵핑함</a:t>
                </a:r>
                <a:endParaRPr lang="ko-KR" altLang="en-US" sz="1400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Gothic"/>
                  <a:sym typeface="Nanum Gothic"/>
                </a:endParaRPr>
              </a:p>
              <a:p>
                <a:pPr marL="457200" indent="-342900">
                  <a:spcBef>
                    <a:spcPts val="300"/>
                  </a:spcBef>
                  <a:buClr>
                    <a:schemeClr val="dk1"/>
                  </a:buClr>
                  <a:buSzPts val="1800"/>
                  <a:buChar char="•"/>
                </a:pPr>
                <a:endParaRPr lang="en-KR" sz="1400" dirty="0">
                  <a:solidFill>
                    <a:schemeClr val="dk1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Calibri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466314C-ED33-3680-806C-F86840CD08B9}"/>
                  </a:ext>
                </a:extLst>
              </p:cNvPr>
              <p:cNvSpPr/>
              <p:nvPr/>
            </p:nvSpPr>
            <p:spPr>
              <a:xfrm>
                <a:off x="8025956" y="3899748"/>
                <a:ext cx="4155057" cy="103762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342900">
                  <a:spcBef>
                    <a:spcPts val="300"/>
                  </a:spcBef>
                  <a:buClr>
                    <a:schemeClr val="dk1"/>
                  </a:buClr>
                  <a:buSzPts val="1800"/>
                  <a:buChar char="•"/>
                </a:pPr>
                <a:r>
                  <a:rPr lang="ko-KR" altLang="en-US" sz="1400" dirty="0">
                    <a:solidFill>
                      <a:schemeClr val="dk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</a:rPr>
                  <a:t>토양 타입</a:t>
                </a:r>
                <a:r>
                  <a:rPr lang="en-US" altLang="ko-KR" sz="1400" dirty="0">
                    <a:solidFill>
                      <a:schemeClr val="dk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</a:rPr>
                  <a:t>,</a:t>
                </a:r>
                <a:r>
                  <a:rPr lang="ko-KR" altLang="en-US" sz="1400" dirty="0">
                    <a:solidFill>
                      <a:schemeClr val="dk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</a:rPr>
                  <a:t> 화학적 특성</a:t>
                </a:r>
                <a:r>
                  <a:rPr lang="en-US" altLang="ko-KR" sz="1400" dirty="0">
                    <a:solidFill>
                      <a:schemeClr val="dk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</a:rPr>
                  <a:t>,</a:t>
                </a:r>
                <a:r>
                  <a:rPr lang="ko-KR" altLang="en-US" sz="1400" dirty="0">
                    <a:solidFill>
                      <a:schemeClr val="dk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</a:rPr>
                  <a:t> </a:t>
                </a:r>
                <a:r>
                  <a:rPr lang="ko-KR" altLang="en-US" sz="1400" dirty="0" err="1">
                    <a:solidFill>
                      <a:schemeClr val="dk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</a:rPr>
                  <a:t>함수량</a:t>
                </a:r>
                <a:r>
                  <a:rPr lang="ko-KR" altLang="en-US" sz="1400" dirty="0">
                    <a:solidFill>
                      <a:schemeClr val="dk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</a:rPr>
                  <a:t> 등</a:t>
                </a:r>
                <a:endParaRPr lang="en-US" altLang="ko-KR" sz="1400" dirty="0">
                  <a:solidFill>
                    <a:schemeClr val="dk1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Calibri"/>
                </a:endParaRPr>
              </a:p>
              <a:p>
                <a:pPr marL="457200" indent="-342900">
                  <a:spcBef>
                    <a:spcPts val="300"/>
                  </a:spcBef>
                  <a:buClr>
                    <a:schemeClr val="dk1"/>
                  </a:buClr>
                  <a:buSzPts val="1800"/>
                  <a:buChar char="•"/>
                </a:pPr>
                <a:r>
                  <a:rPr lang="ko-KR" altLang="en-US" sz="1400" dirty="0">
                    <a:solidFill>
                      <a:schemeClr val="dk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</a:rPr>
                  <a:t>전세계 각 </a:t>
                </a:r>
                <a:r>
                  <a:rPr lang="en-US" altLang="ko-KR" sz="1400" dirty="0">
                    <a:solidFill>
                      <a:schemeClr val="dk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</a:rPr>
                  <a:t>Point</a:t>
                </a:r>
                <a:r>
                  <a:rPr lang="ko-KR" altLang="en-US" sz="1400" dirty="0">
                    <a:solidFill>
                      <a:schemeClr val="dk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</a:rPr>
                  <a:t>별 </a:t>
                </a:r>
                <a:r>
                  <a:rPr lang="en-US" altLang="ko-KR" sz="1400" dirty="0">
                    <a:solidFill>
                      <a:schemeClr val="dk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</a:rPr>
                  <a:t>2</a:t>
                </a:r>
                <a:r>
                  <a:rPr lang="ko-KR" altLang="en-US" sz="1400" dirty="0" err="1">
                    <a:solidFill>
                      <a:schemeClr val="dk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</a:rPr>
                  <a:t>억개</a:t>
                </a:r>
                <a:r>
                  <a:rPr lang="ko-KR" altLang="en-US" sz="1400" dirty="0">
                    <a:solidFill>
                      <a:schemeClr val="dk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</a:rPr>
                  <a:t> </a:t>
                </a:r>
                <a:r>
                  <a:rPr lang="en-US" altLang="ko-KR" sz="1400" dirty="0">
                    <a:solidFill>
                      <a:schemeClr val="dk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</a:rPr>
                  <a:t>row </a:t>
                </a:r>
                <a:r>
                  <a:rPr lang="ko-KR" altLang="en-US" sz="1400" dirty="0">
                    <a:solidFill>
                      <a:schemeClr val="dk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</a:rPr>
                  <a:t>보유</a:t>
                </a:r>
                <a:endParaRPr lang="en-KR" sz="1400" dirty="0">
                  <a:solidFill>
                    <a:schemeClr val="dk1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Calibri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750BF76-E89E-D590-1790-500EF65234EC}"/>
                </a:ext>
              </a:extLst>
            </p:cNvPr>
            <p:cNvGrpSpPr/>
            <p:nvPr/>
          </p:nvGrpSpPr>
          <p:grpSpPr>
            <a:xfrm>
              <a:off x="12163691" y="3350402"/>
              <a:ext cx="4159623" cy="5783153"/>
              <a:chOff x="12423144" y="3350402"/>
              <a:chExt cx="4159623" cy="5783153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981E8D7-B131-02A9-5D0C-B14FFB46E4AF}"/>
                  </a:ext>
                </a:extLst>
              </p:cNvPr>
              <p:cNvSpPr/>
              <p:nvPr/>
            </p:nvSpPr>
            <p:spPr>
              <a:xfrm>
                <a:off x="12427710" y="3350402"/>
                <a:ext cx="4155057" cy="457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기후 데이터</a:t>
                </a:r>
                <a:endParaRPr lang="en-KR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F18B02F-B24F-C0E4-A1F1-4BCF83745E73}"/>
                  </a:ext>
                </a:extLst>
              </p:cNvPr>
              <p:cNvSpPr/>
              <p:nvPr/>
            </p:nvSpPr>
            <p:spPr>
              <a:xfrm>
                <a:off x="12423144" y="5029517"/>
                <a:ext cx="4155057" cy="19994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342900">
                  <a:spcBef>
                    <a:spcPts val="300"/>
                  </a:spcBef>
                  <a:buClr>
                    <a:schemeClr val="dk1"/>
                  </a:buClr>
                  <a:buSzPts val="1800"/>
                  <a:buChar char="•"/>
                </a:pPr>
                <a:r>
                  <a:rPr lang="en-US" altLang="ko-KR" sz="1400" dirty="0">
                    <a:solidFill>
                      <a:schemeClr val="dk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  <a:sym typeface="Nanum Gothic"/>
                  </a:rPr>
                  <a:t>Copernicus </a:t>
                </a:r>
                <a:r>
                  <a:rPr lang="ko-KR" altLang="en-US" sz="1400" dirty="0">
                    <a:solidFill>
                      <a:schemeClr val="dk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  <a:sym typeface="Nanum Gothic"/>
                  </a:rPr>
                  <a:t>미래 기후 예측 데이터 활용</a:t>
                </a:r>
                <a:r>
                  <a:rPr lang="en-US" altLang="ko-KR" sz="1400" dirty="0">
                    <a:solidFill>
                      <a:schemeClr val="dk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  <a:sym typeface="Nanum Gothic"/>
                  </a:rPr>
                  <a:t>(</a:t>
                </a:r>
                <a:br>
                  <a:rPr lang="en-US" altLang="ko-KR" sz="1400" dirty="0">
                    <a:solidFill>
                      <a:schemeClr val="dk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  <a:sym typeface="Nanum Gothic"/>
                  </a:rPr>
                </a:br>
                <a:r>
                  <a:rPr lang="en-US" altLang="ko-KR" sz="1400" dirty="0">
                    <a:solidFill>
                      <a:schemeClr val="dk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  <a:sym typeface="Nanum Gothic"/>
                  </a:rPr>
                  <a:t>2021</a:t>
                </a:r>
                <a:r>
                  <a:rPr lang="ko-KR" altLang="en-US" sz="1400" dirty="0">
                    <a:solidFill>
                      <a:schemeClr val="dk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  <a:sym typeface="Nanum Gothic"/>
                  </a:rPr>
                  <a:t> </a:t>
                </a:r>
                <a:r>
                  <a:rPr lang="en-US" altLang="ko-KR" sz="1400" dirty="0">
                    <a:solidFill>
                      <a:schemeClr val="dk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  <a:sym typeface="Nanum Gothic"/>
                  </a:rPr>
                  <a:t>~</a:t>
                </a:r>
                <a:r>
                  <a:rPr lang="ko-KR" altLang="en-US" sz="1400" dirty="0">
                    <a:solidFill>
                      <a:schemeClr val="dk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  <a:sym typeface="Nanum Gothic"/>
                  </a:rPr>
                  <a:t> </a:t>
                </a:r>
                <a:r>
                  <a:rPr lang="en-US" altLang="ko-KR" sz="1400" dirty="0">
                    <a:solidFill>
                      <a:schemeClr val="dk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  <a:sym typeface="Nanum Gothic"/>
                  </a:rPr>
                  <a:t>2070)</a:t>
                </a:r>
              </a:p>
              <a:p>
                <a:pPr marL="457200" indent="-342900">
                  <a:spcBef>
                    <a:spcPts val="300"/>
                  </a:spcBef>
                  <a:buClr>
                    <a:schemeClr val="dk1"/>
                  </a:buClr>
                  <a:buSzPts val="1800"/>
                  <a:buChar char="•"/>
                </a:pPr>
                <a:r>
                  <a:rPr lang="ko-KR" altLang="en-US" sz="1400" dirty="0">
                    <a:solidFill>
                      <a:schemeClr val="dk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  <a:sym typeface="Nanum Gothic"/>
                  </a:rPr>
                  <a:t>출처</a:t>
                </a:r>
                <a:r>
                  <a:rPr lang="en-US" altLang="ko-KR" sz="1400" dirty="0">
                    <a:solidFill>
                      <a:schemeClr val="dk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  <a:sym typeface="Nanum Gothic"/>
                  </a:rPr>
                  <a:t>:</a:t>
                </a:r>
                <a:r>
                  <a:rPr lang="en-US" sz="1400" dirty="0">
                    <a:solidFill>
                      <a:schemeClr val="dk1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Calibri"/>
                    <a:sym typeface="Nanum Gothic"/>
                  </a:rPr>
                  <a:t>CDS Copernicus, Agroclimatic Indicators from 1951 to 2099 derived from climate projections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2126130-5AA7-FDDB-DFD7-681BC3BE8239}"/>
                  </a:ext>
                </a:extLst>
              </p:cNvPr>
              <p:cNvSpPr/>
              <p:nvPr/>
            </p:nvSpPr>
            <p:spPr>
              <a:xfrm>
                <a:off x="12423144" y="7134071"/>
                <a:ext cx="4155057" cy="19994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342900">
                  <a:spcBef>
                    <a:spcPts val="300"/>
                  </a:spcBef>
                  <a:buClr>
                    <a:schemeClr val="dk1"/>
                  </a:buClr>
                  <a:buSzPts val="1800"/>
                  <a:buFontTx/>
                  <a:buChar char="•"/>
                </a:pPr>
                <a:r>
                  <a:rPr lang="ko-KR" altLang="en-US" sz="1400" dirty="0">
                    <a:solidFill>
                      <a:schemeClr val="dk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/>
                    <a:sym typeface="Calibri"/>
                  </a:rPr>
                  <a:t>위도 기준 북반구</a:t>
                </a:r>
                <a:r>
                  <a:rPr lang="en-US" altLang="ko-KR" sz="1400" dirty="0">
                    <a:solidFill>
                      <a:schemeClr val="dk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/>
                    <a:sym typeface="Calibri"/>
                  </a:rPr>
                  <a:t>/</a:t>
                </a:r>
                <a:r>
                  <a:rPr lang="ko-KR" altLang="en-US" sz="1400" dirty="0">
                    <a:solidFill>
                      <a:schemeClr val="dk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/>
                    <a:sym typeface="Calibri"/>
                  </a:rPr>
                  <a:t>남반구로 구분 후 포도 성장 기간 동안의 각 기온</a:t>
                </a:r>
                <a:r>
                  <a:rPr lang="en-US" altLang="ko-KR" sz="1400" dirty="0">
                    <a:solidFill>
                      <a:schemeClr val="dk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/>
                    <a:sym typeface="Calibri"/>
                  </a:rPr>
                  <a:t>,</a:t>
                </a:r>
                <a:r>
                  <a:rPr lang="ko-KR" altLang="en-US" sz="1400" dirty="0">
                    <a:solidFill>
                      <a:schemeClr val="dk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/>
                    <a:sym typeface="Calibri"/>
                  </a:rPr>
                  <a:t> 강수량</a:t>
                </a:r>
                <a:r>
                  <a:rPr lang="en-US" altLang="ko-KR" sz="1400" dirty="0">
                    <a:solidFill>
                      <a:schemeClr val="dk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/>
                    <a:sym typeface="Calibri"/>
                  </a:rPr>
                  <a:t>,</a:t>
                </a:r>
                <a:r>
                  <a:rPr lang="ko-KR" altLang="en-US" sz="1400" dirty="0">
                    <a:solidFill>
                      <a:schemeClr val="dk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/>
                    <a:sym typeface="Calibri"/>
                  </a:rPr>
                  <a:t> 강수일수의 평균 도출</a:t>
                </a:r>
                <a:br>
                  <a:rPr lang="ko-KR" altLang="en-US" sz="1400" dirty="0">
                    <a:solidFill>
                      <a:schemeClr val="dk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/>
                    <a:sym typeface="Calibri"/>
                  </a:rPr>
                </a:br>
                <a:r>
                  <a:rPr lang="en-US" altLang="ko-KR" sz="1400" dirty="0">
                    <a:solidFill>
                      <a:schemeClr val="dk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/>
                    <a:sym typeface="Calibri"/>
                  </a:rPr>
                  <a:t>(</a:t>
                </a:r>
                <a:r>
                  <a:rPr lang="ko-KR" altLang="en-US" sz="1400" dirty="0">
                    <a:solidFill>
                      <a:schemeClr val="dk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/>
                    <a:sym typeface="Calibri"/>
                  </a:rPr>
                  <a:t>북반구</a:t>
                </a:r>
                <a:r>
                  <a:rPr lang="en-US" altLang="ko-KR" sz="1400" dirty="0">
                    <a:solidFill>
                      <a:schemeClr val="dk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/>
                    <a:sym typeface="Calibri"/>
                  </a:rPr>
                  <a:t>:</a:t>
                </a:r>
                <a:r>
                  <a:rPr lang="ko-KR" altLang="en-US" sz="1400" dirty="0">
                    <a:solidFill>
                      <a:schemeClr val="dk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/>
                    <a:sym typeface="Calibri"/>
                  </a:rPr>
                  <a:t> </a:t>
                </a:r>
                <a:r>
                  <a:rPr lang="en-US" altLang="ko-KR" sz="1400" dirty="0">
                    <a:solidFill>
                      <a:schemeClr val="dk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/>
                    <a:sym typeface="Calibri"/>
                  </a:rPr>
                  <a:t>4~10</a:t>
                </a:r>
                <a:r>
                  <a:rPr lang="ko-KR" altLang="en-US" sz="1400" dirty="0">
                    <a:solidFill>
                      <a:schemeClr val="dk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/>
                    <a:sym typeface="Calibri"/>
                  </a:rPr>
                  <a:t>월</a:t>
                </a:r>
                <a:r>
                  <a:rPr lang="en-US" altLang="ko-KR" sz="1400" dirty="0">
                    <a:solidFill>
                      <a:schemeClr val="dk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/>
                    <a:sym typeface="Calibri"/>
                  </a:rPr>
                  <a:t>/</a:t>
                </a:r>
                <a:r>
                  <a:rPr lang="ko-KR" altLang="en-US" sz="1400" dirty="0">
                    <a:solidFill>
                      <a:schemeClr val="dk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/>
                    <a:sym typeface="Calibri"/>
                  </a:rPr>
                  <a:t> 남반구</a:t>
                </a:r>
                <a:r>
                  <a:rPr lang="en-US" altLang="ko-KR" sz="1400" dirty="0">
                    <a:solidFill>
                      <a:schemeClr val="dk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/>
                    <a:sym typeface="Calibri"/>
                  </a:rPr>
                  <a:t>:</a:t>
                </a:r>
                <a:r>
                  <a:rPr lang="ko-KR" altLang="en-US" sz="1400" dirty="0">
                    <a:solidFill>
                      <a:schemeClr val="dk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/>
                    <a:sym typeface="Calibri"/>
                  </a:rPr>
                  <a:t> </a:t>
                </a:r>
                <a:r>
                  <a:rPr lang="en-US" altLang="ko-KR" sz="1400" dirty="0">
                    <a:solidFill>
                      <a:schemeClr val="dk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/>
                    <a:sym typeface="Calibri"/>
                  </a:rPr>
                  <a:t>10~4</a:t>
                </a:r>
                <a:r>
                  <a:rPr lang="ko-KR" altLang="en-US" sz="1400" dirty="0">
                    <a:solidFill>
                      <a:schemeClr val="dk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/>
                    <a:sym typeface="Calibri"/>
                  </a:rPr>
                  <a:t>월</a:t>
                </a:r>
                <a:r>
                  <a:rPr lang="en-US" altLang="ko-KR" sz="1400" dirty="0">
                    <a:solidFill>
                      <a:schemeClr val="dk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/>
                    <a:sym typeface="Calibri"/>
                  </a:rPr>
                  <a:t>)</a:t>
                </a:r>
                <a:endParaRPr lang="ko-KR" altLang="en-US" sz="1400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/>
                  <a:sym typeface="Calibri"/>
                </a:endParaRPr>
              </a:p>
              <a:p>
                <a:pPr marL="457200" indent="-342900">
                  <a:spcBef>
                    <a:spcPts val="300"/>
                  </a:spcBef>
                  <a:buClr>
                    <a:schemeClr val="dk1"/>
                  </a:buClr>
                  <a:buSzPts val="1800"/>
                  <a:buChar char="•"/>
                </a:pPr>
                <a:endParaRPr lang="en-KR" sz="1400" dirty="0">
                  <a:solidFill>
                    <a:schemeClr val="dk1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Calibri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41404FD-1B64-E36D-AE6C-40B8ABCCB146}"/>
                  </a:ext>
                </a:extLst>
              </p:cNvPr>
              <p:cNvSpPr/>
              <p:nvPr/>
            </p:nvSpPr>
            <p:spPr>
              <a:xfrm>
                <a:off x="12423144" y="3899748"/>
                <a:ext cx="4155057" cy="103762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342900">
                  <a:spcBef>
                    <a:spcPts val="300"/>
                  </a:spcBef>
                  <a:buClr>
                    <a:schemeClr val="dk1"/>
                  </a:buClr>
                  <a:buSzPts val="1800"/>
                  <a:buFontTx/>
                  <a:buChar char="•"/>
                </a:pPr>
                <a:r>
                  <a:rPr lang="ko-KR" altLang="en-US" sz="1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전세계 위도</a:t>
                </a:r>
                <a:r>
                  <a:rPr lang="en-US" altLang="ko-KR" sz="1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/</a:t>
                </a:r>
                <a:r>
                  <a:rPr lang="ko-KR" altLang="en-US" sz="1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경도 </a:t>
                </a:r>
                <a:r>
                  <a:rPr lang="en-US" altLang="ko-KR" sz="1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2.5</a:t>
                </a:r>
                <a:r>
                  <a:rPr lang="ko-KR" altLang="en-US" sz="1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도를 기준으로 </a:t>
                </a:r>
                <a:br>
                  <a:rPr lang="en-US" altLang="ko-KR" sz="1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US" altLang="ko-KR" sz="1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2.5km x 2.5km </a:t>
                </a:r>
                <a:r>
                  <a:rPr lang="ko-KR" altLang="en-US" sz="1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형태의 격자 데이터 수집 </a:t>
                </a:r>
                <a:br>
                  <a:rPr lang="en-US" altLang="ko-KR" sz="1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US" altLang="ko-KR" sz="1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(</a:t>
                </a:r>
                <a:r>
                  <a:rPr lang="ko-KR" altLang="en-US" sz="1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약 </a:t>
                </a:r>
                <a:r>
                  <a:rPr lang="en-US" altLang="ko-KR" sz="1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5,800</a:t>
                </a:r>
                <a:r>
                  <a:rPr lang="ko-KR" altLang="en-US" sz="1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만개 데이터</a:t>
                </a:r>
                <a:r>
                  <a:rPr lang="en-US" altLang="ko-KR" sz="1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157305B-FB6B-2AE8-125F-C2BBA7274601}"/>
                </a:ext>
              </a:extLst>
            </p:cNvPr>
            <p:cNvSpPr/>
            <p:nvPr/>
          </p:nvSpPr>
          <p:spPr>
            <a:xfrm>
              <a:off x="1692433" y="3899748"/>
              <a:ext cx="1815268" cy="1037623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595959"/>
                  </a:solidFill>
                </a:rPr>
                <a:t>데이터 설명</a:t>
              </a:r>
              <a:endParaRPr lang="en-KR" dirty="0">
                <a:solidFill>
                  <a:srgbClr val="595959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1355365-4125-0C37-6D88-736264E4BF70}"/>
              </a:ext>
            </a:extLst>
          </p:cNvPr>
          <p:cNvSpPr txBox="1"/>
          <p:nvPr/>
        </p:nvSpPr>
        <p:spPr>
          <a:xfrm>
            <a:off x="-4267200" y="4166679"/>
            <a:ext cx="28956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42900">
              <a:spcBef>
                <a:spcPts val="300"/>
              </a:spcBef>
              <a:buClr>
                <a:schemeClr val="dk1"/>
              </a:buClr>
              <a:buSzPts val="1800"/>
              <a:buFontTx/>
              <a:buChar char="•"/>
            </a:pPr>
            <a:r>
              <a:rPr lang="ko-KR" altLang="en-US" sz="1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Calibri"/>
              </a:rPr>
              <a:t>일반적으로 와인 이름에 </a:t>
            </a:r>
            <a:r>
              <a:rPr lang="ko-KR" altLang="en-US" sz="18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Calibri"/>
              </a:rPr>
              <a:t>지역명이 포함되는 경우</a:t>
            </a:r>
            <a:r>
              <a:rPr lang="ko-KR" altLang="en-US" sz="1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Calibri"/>
              </a:rPr>
              <a:t> 해당 지역에서 재배한 포도만을 사용하도록 </a:t>
            </a:r>
            <a:r>
              <a:rPr lang="ko-KR" altLang="en-US" sz="18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Calibri"/>
              </a:rPr>
              <a:t>품질 규제</a:t>
            </a:r>
            <a:r>
              <a:rPr lang="ko-KR" altLang="en-US" sz="1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Calibri"/>
              </a:rPr>
              <a:t>가 시행되고 있으며</a:t>
            </a:r>
            <a:r>
              <a:rPr lang="en-US" altLang="ko-KR" sz="1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Calibri"/>
              </a:rPr>
              <a:t>, </a:t>
            </a:r>
            <a:r>
              <a:rPr lang="ko-KR" altLang="en-US" sz="18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Calibri"/>
              </a:rPr>
              <a:t>원산지 보증</a:t>
            </a:r>
            <a:r>
              <a:rPr lang="ko-KR" altLang="en-US" sz="1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Calibri"/>
              </a:rPr>
              <a:t>을 위해 해당 </a:t>
            </a:r>
            <a:r>
              <a:rPr lang="ko-KR" altLang="en-US" sz="18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Calibri"/>
              </a:rPr>
              <a:t>와이너리</a:t>
            </a:r>
            <a:r>
              <a:rPr lang="ko-KR" altLang="en-US" sz="1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Calibri"/>
              </a:rPr>
              <a:t> 또한 </a:t>
            </a:r>
            <a:r>
              <a:rPr lang="ko-KR" altLang="en-US" sz="18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Calibri"/>
              </a:rPr>
              <a:t>해당 지역 안에 </a:t>
            </a:r>
            <a:r>
              <a:rPr lang="ko-KR" altLang="en-US" sz="18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Calibri"/>
              </a:rPr>
              <a:t>위치</a:t>
            </a:r>
            <a:r>
              <a:rPr lang="ko-KR" altLang="en-US" sz="18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Calibri"/>
              </a:rPr>
              <a:t>해야함</a:t>
            </a:r>
            <a:endParaRPr lang="ko-KR" altLang="en-US" sz="1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"/>
              <a:sym typeface="Nanum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g2ee37c39b0f_0_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6000" y="9385300"/>
            <a:ext cx="16243299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g2ee37c39b0f_0_28"/>
          <p:cNvSpPr txBox="1"/>
          <p:nvPr/>
        </p:nvSpPr>
        <p:spPr>
          <a:xfrm>
            <a:off x="15049500" y="9626600"/>
            <a:ext cx="22098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u="none" strike="noStrike">
                <a:solidFill>
                  <a:srgbClr val="787878"/>
                </a:solidFill>
                <a:latin typeface="NanumGothic"/>
                <a:ea typeface="NanumGothic"/>
                <a:cs typeface="NanumGothic"/>
                <a:sym typeface="Nanum Gothic"/>
              </a:rPr>
              <a:t>Page 05</a:t>
            </a:r>
            <a:endParaRPr/>
          </a:p>
        </p:txBody>
      </p:sp>
      <p:pic>
        <p:nvPicPr>
          <p:cNvPr id="1031" name="Google Shape;1031;g2ee37c39b0f_0_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6000" y="952500"/>
            <a:ext cx="16243299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g2ee37c39b0f_0_28"/>
          <p:cNvSpPr txBox="1"/>
          <p:nvPr/>
        </p:nvSpPr>
        <p:spPr>
          <a:xfrm>
            <a:off x="1016000" y="1216702"/>
            <a:ext cx="11137800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595959"/>
                </a:solidFill>
                <a:latin typeface="NanumGothic"/>
                <a:ea typeface="NanumGothic"/>
                <a:cs typeface="NanumGothic"/>
                <a:sym typeface="Nanum Gothic"/>
              </a:rPr>
              <a:t>데이터 구조</a:t>
            </a:r>
            <a:endParaRPr sz="4000" b="1" u="none" strike="noStrike">
              <a:solidFill>
                <a:srgbClr val="595959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1033" name="Google Shape;1033;g2ee37c39b0f_0_28"/>
          <p:cNvSpPr/>
          <p:nvPr/>
        </p:nvSpPr>
        <p:spPr>
          <a:xfrm>
            <a:off x="990600" y="2156600"/>
            <a:ext cx="16281300" cy="10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종속 변수</a:t>
            </a:r>
            <a:r>
              <a:rPr lang="ko-KR" sz="24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로 레드 와인 주요 </a:t>
            </a:r>
            <a:r>
              <a:rPr lang="ko-KR" sz="2400" b="1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포도 품종 </a:t>
            </a:r>
            <a:r>
              <a:rPr lang="ko-KR" sz="24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값을 가져가며, </a:t>
            </a:r>
            <a:r>
              <a:rPr lang="ko-KR" sz="2400" b="1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독립 변수</a:t>
            </a:r>
            <a:r>
              <a:rPr lang="ko-KR" sz="24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는 </a:t>
            </a:r>
            <a:r>
              <a:rPr lang="ko-KR" sz="2400" b="1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토양 특성</a:t>
            </a:r>
            <a:r>
              <a:rPr lang="ko-KR" sz="24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및 </a:t>
            </a:r>
            <a:r>
              <a:rPr lang="ko-KR" sz="2400" b="1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기후 특성 데이터</a:t>
            </a:r>
            <a:r>
              <a:rPr lang="ko-KR" sz="24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를 포함함</a:t>
            </a:r>
            <a:endParaRPr sz="2400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g2ee37c39b0f_0_28"/>
          <p:cNvSpPr txBox="1"/>
          <p:nvPr/>
        </p:nvSpPr>
        <p:spPr>
          <a:xfrm>
            <a:off x="258792" y="1173192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Google Shape;1035;g2ee37c39b0f_0_28"/>
          <p:cNvSpPr/>
          <p:nvPr/>
        </p:nvSpPr>
        <p:spPr>
          <a:xfrm>
            <a:off x="990601" y="2750900"/>
            <a:ext cx="5105400" cy="6418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ko-K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종속변수 -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ko-K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Grape_Variety_Top12 : 주요 포도 품종 Top12(1~12로 </a:t>
            </a:r>
            <a:r>
              <a:rPr lang="ko-KR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라벨링</a:t>
            </a:r>
            <a:r>
              <a:rPr lang="ko-K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ko-K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독립변수 -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lang="ko-KR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</a:t>
            </a:r>
            <a:r>
              <a:rPr lang="ko-KR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ko-KR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5</a:t>
            </a:r>
            <a:endParaRPr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ko-KR" sz="1600" u="sng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Country</a:t>
            </a:r>
            <a:r>
              <a:rPr lang="ko-KR" sz="1600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ko-KR" sz="1600" u="sng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국가명</a:t>
            </a:r>
            <a:r>
              <a:rPr lang="ko-KR" sz="1600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-&gt; 예측편향을 줄 수 있어 컬럼 제외</a:t>
            </a:r>
            <a:endParaRPr sz="1600" u="sng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ko-KR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Region</a:t>
            </a:r>
            <a:r>
              <a:rPr lang="ko-K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ko-KR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지역명</a:t>
            </a:r>
            <a:r>
              <a:rPr lang="ko-KR" alt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altLang="ko-KR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Continent: </a:t>
            </a:r>
            <a:r>
              <a:rPr lang="ko-KR" altLang="en-U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대륙명</a:t>
            </a:r>
            <a:endParaRPr lang="ko-KR" alt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ko-KR" sz="1600" u="sng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Latitud</a:t>
            </a:r>
            <a:r>
              <a:rPr lang="ko-KR" sz="1600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: 위도 -&gt; 예측편향을 줄 수 있어 컬럼 제외</a:t>
            </a:r>
            <a:endParaRPr sz="1600" u="sng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ko-KR" sz="1600" u="sng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Longitude</a:t>
            </a:r>
            <a:r>
              <a:rPr lang="ko-KR" sz="1600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: 경도 -&gt; 예측편향을 줄 수 있어 컬럼 제외</a:t>
            </a:r>
            <a:endParaRPr sz="1600" u="sng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ko-KR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Winery</a:t>
            </a:r>
            <a:r>
              <a:rPr lang="ko-K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</a:t>
            </a:r>
            <a:r>
              <a:rPr lang="ko-KR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와이너리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ko-KR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Wine_Variety</a:t>
            </a:r>
            <a:r>
              <a:rPr lang="ko-K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포도 품종</a:t>
            </a:r>
            <a:endParaRPr lang="en-US" altLang="ko-KR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altLang="ko-KR" sz="1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ko-KR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&gt;토양특성: </a:t>
            </a:r>
            <a:r>
              <a:rPr lang="en-US" altLang="ko-KR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endParaRPr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 startAt="8"/>
            </a:pPr>
            <a:r>
              <a:rPr lang="ko-K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HWSD2_SMU_ID: 토양 매핑 단위 번호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 startAt="8"/>
            </a:pPr>
            <a:r>
              <a:rPr lang="ko-K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SHARE: </a:t>
            </a:r>
            <a:r>
              <a:rPr lang="ko-KR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Mapping</a:t>
            </a:r>
            <a:r>
              <a:rPr lang="ko-K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unit</a:t>
            </a:r>
            <a:r>
              <a:rPr lang="ko-K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내에서의 토양 유닛의 비율(백분율)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Google Shape;1036;g2ee37c39b0f_0_28"/>
          <p:cNvSpPr/>
          <p:nvPr/>
        </p:nvSpPr>
        <p:spPr>
          <a:xfrm>
            <a:off x="6400800" y="2750900"/>
            <a:ext cx="5273100" cy="6418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10. WRB4: </a:t>
            </a:r>
            <a:r>
              <a:rPr lang="ko-KR" alt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주요 토양 참조 그룹과 주요 </a:t>
            </a:r>
            <a:r>
              <a:rPr lang="en-US" altLang="ko-K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ko-KR" alt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차 지시자를 나타냄</a:t>
            </a:r>
            <a:endParaRPr lang="en-US" altLang="ko-KR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sz="1600" dirty="0">
                <a:latin typeface="Calibri"/>
                <a:ea typeface="Calibri"/>
                <a:cs typeface="Calibri"/>
                <a:sym typeface="Calibri"/>
              </a:rPr>
              <a:t>11. </a:t>
            </a:r>
            <a:r>
              <a:rPr lang="en-US" altLang="ko-K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KOPPEN: </a:t>
            </a:r>
            <a:r>
              <a:rPr lang="en-US" altLang="ko-KR" sz="1600" dirty="0" err="1">
                <a:latin typeface="Calibri"/>
                <a:ea typeface="Calibri"/>
                <a:cs typeface="Calibri"/>
                <a:sym typeface="Calibri"/>
              </a:rPr>
              <a:t>Kӧppen</a:t>
            </a:r>
            <a:r>
              <a:rPr lang="en-US" altLang="ko-KR" sz="1600" dirty="0">
                <a:latin typeface="Calibri"/>
                <a:ea typeface="Calibri"/>
                <a:cs typeface="Calibri"/>
                <a:sym typeface="Calibri"/>
              </a:rPr>
              <a:t>-Geiger </a:t>
            </a:r>
            <a:r>
              <a:rPr lang="ko-KR" altLang="en-US" sz="1600" dirty="0">
                <a:latin typeface="Calibri"/>
                <a:ea typeface="Calibri"/>
                <a:cs typeface="Calibri"/>
                <a:sym typeface="Calibri"/>
              </a:rPr>
              <a:t>기후 클래스</a:t>
            </a:r>
            <a:r>
              <a:rPr lang="en-US" altLang="ko-KR" sz="1600" dirty="0"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ko-KR" altLang="en-US" sz="16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altLang="ko-KR" sz="1600" dirty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ko-KR" altLang="en-US" sz="1600" dirty="0">
                <a:latin typeface="Calibri"/>
                <a:ea typeface="Calibri"/>
                <a:cs typeface="Calibri"/>
                <a:sym typeface="Calibri"/>
              </a:rPr>
              <a:t>열대 </a:t>
            </a:r>
            <a:r>
              <a:rPr lang="en-US" altLang="ko-KR" sz="1600" dirty="0">
                <a:latin typeface="Calibri"/>
                <a:ea typeface="Calibri"/>
                <a:cs typeface="Calibri"/>
                <a:sym typeface="Calibri"/>
              </a:rPr>
              <a:t>=A, </a:t>
            </a:r>
            <a:r>
              <a:rPr lang="ko-KR" altLang="en-US" sz="1600" dirty="0">
                <a:latin typeface="Calibri"/>
                <a:ea typeface="Calibri"/>
                <a:cs typeface="Calibri"/>
                <a:sym typeface="Calibri"/>
              </a:rPr>
              <a:t>건조 </a:t>
            </a:r>
            <a:r>
              <a:rPr lang="en-US" altLang="ko-KR" sz="1600" dirty="0">
                <a:latin typeface="Calibri"/>
                <a:ea typeface="Calibri"/>
                <a:cs typeface="Calibri"/>
                <a:sym typeface="Calibri"/>
              </a:rPr>
              <a:t>= B, </a:t>
            </a:r>
            <a:r>
              <a:rPr lang="ko-KR" altLang="en-US" sz="1600" dirty="0">
                <a:latin typeface="Calibri"/>
                <a:ea typeface="Calibri"/>
                <a:cs typeface="Calibri"/>
                <a:sym typeface="Calibri"/>
              </a:rPr>
              <a:t>온대 </a:t>
            </a:r>
            <a:r>
              <a:rPr lang="en-US" altLang="ko-KR" sz="1600" dirty="0">
                <a:latin typeface="Calibri"/>
                <a:ea typeface="Calibri"/>
                <a:cs typeface="Calibri"/>
                <a:sym typeface="Calibri"/>
              </a:rPr>
              <a:t>= C, </a:t>
            </a:r>
            <a:r>
              <a:rPr lang="ko-KR" altLang="en-US" sz="1600" dirty="0">
                <a:latin typeface="Calibri"/>
                <a:ea typeface="Calibri"/>
                <a:cs typeface="Calibri"/>
                <a:sym typeface="Calibri"/>
              </a:rPr>
              <a:t>냉대</a:t>
            </a:r>
            <a:r>
              <a:rPr lang="en-US" altLang="ko-KR" sz="1600" dirty="0">
                <a:latin typeface="Calibri"/>
                <a:ea typeface="Calibri"/>
                <a:cs typeface="Calibri"/>
                <a:sym typeface="Calibri"/>
              </a:rPr>
              <a:t>= D, </a:t>
            </a:r>
            <a:r>
              <a:rPr lang="ko-KR" altLang="en-US" sz="1600" dirty="0">
                <a:latin typeface="Calibri"/>
                <a:ea typeface="Calibri"/>
                <a:cs typeface="Calibri"/>
                <a:sym typeface="Calibri"/>
              </a:rPr>
              <a:t>극지 </a:t>
            </a:r>
            <a:r>
              <a:rPr lang="en-US" altLang="ko-KR" sz="1600" dirty="0">
                <a:latin typeface="Calibri"/>
                <a:ea typeface="Calibri"/>
                <a:cs typeface="Calibri"/>
                <a:sym typeface="Calibri"/>
              </a:rPr>
              <a:t>=E)</a:t>
            </a:r>
          </a:p>
          <a:p>
            <a:pPr marL="114300"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ko-KR" sz="1600" dirty="0">
                <a:latin typeface="Calibri"/>
                <a:ea typeface="Calibri"/>
                <a:cs typeface="Calibri"/>
                <a:sym typeface="Calibri"/>
              </a:rPr>
              <a:t>12. TEXTURE_USDA: USDA 규약에 따른 토양 질감 클래스</a:t>
            </a:r>
            <a:endParaRPr lang="en-US" altLang="ko-KR" sz="1600" dirty="0">
              <a:latin typeface="Calibri"/>
              <a:ea typeface="Calibri"/>
              <a:cs typeface="Calibri"/>
              <a:sym typeface="Calibri"/>
            </a:endParaRPr>
          </a:p>
          <a:p>
            <a:pPr marL="114300"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ko-KR" sz="1600" dirty="0">
                <a:latin typeface="Calibri"/>
                <a:ea typeface="Calibri"/>
                <a:cs typeface="Calibri"/>
                <a:sym typeface="Calibri"/>
              </a:rPr>
              <a:t>13. TEXTURE_SOTER: SOTER 규약에 따른 토양 질감 클래스</a:t>
            </a:r>
            <a:endParaRPr lang="en-US" altLang="ko-KR" sz="1600" dirty="0">
              <a:latin typeface="Calibri"/>
              <a:ea typeface="Calibri"/>
              <a:cs typeface="Calibri"/>
              <a:sym typeface="Calibri"/>
            </a:endParaRPr>
          </a:p>
          <a:p>
            <a:pPr marL="114300"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ko-KR" sz="1600" dirty="0">
                <a:latin typeface="Calibri"/>
                <a:ea typeface="Calibri"/>
                <a:cs typeface="Calibri"/>
                <a:sym typeface="Calibri"/>
              </a:rPr>
              <a:t>14. REF_BULK_DENSITY: 참고 상대 밀도</a:t>
            </a:r>
            <a:endParaRPr lang="en-US" altLang="ko-KR" sz="1600" dirty="0">
              <a:latin typeface="Calibri"/>
              <a:ea typeface="Calibri"/>
              <a:cs typeface="Calibri"/>
              <a:sym typeface="Calibri"/>
            </a:endParaRPr>
          </a:p>
          <a:p>
            <a:pPr marL="114300"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ko-KR" sz="1600" dirty="0">
                <a:latin typeface="Calibri"/>
                <a:ea typeface="Calibri"/>
                <a:cs typeface="Calibri"/>
                <a:sym typeface="Calibri"/>
              </a:rPr>
              <a:t>15. BULK: 상대 밀도</a:t>
            </a:r>
            <a:endParaRPr lang="en-US" altLang="ko-KR" sz="1600" dirty="0">
              <a:latin typeface="Calibri"/>
              <a:ea typeface="Calibri"/>
              <a:cs typeface="Calibri"/>
              <a:sym typeface="Calibri"/>
            </a:endParaRPr>
          </a:p>
          <a:p>
            <a:pPr marL="114300"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ko-K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16. DRAINAGE : 토양 배수 능력</a:t>
            </a:r>
            <a:endParaRPr lang="en-US" altLang="ko-KR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ko-K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17. ROOT_DEPTH: 식물이 토양에서 영양분과 수분을 이용할 수 있는 깊이</a:t>
            </a:r>
            <a:endParaRPr lang="en-US" altLang="ko-KR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ko-K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18. AWC: 식물 성장을 위한 토양의 최대 수분 보유량</a:t>
            </a:r>
            <a:endParaRPr lang="en-US" altLang="ko-KR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ko-KR" sz="1600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19. ROOTS: 뿌리 장애물(= 뿌리 장애물의 깊이 등급) -&gt; </a:t>
            </a:r>
            <a:r>
              <a:rPr lang="ko-KR" sz="1600" u="sng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결측치</a:t>
            </a:r>
            <a:r>
              <a:rPr lang="ko-KR" sz="1600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多(삭제)</a:t>
            </a:r>
            <a:endParaRPr lang="en-US" altLang="ko-KR" sz="1600" u="sng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ko-KR" sz="1600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20. IL: 토양 프로파일 내에 있는 불투수층 -&gt; </a:t>
            </a:r>
            <a:r>
              <a:rPr lang="ko-KR" sz="1600" u="sng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결측치</a:t>
            </a:r>
            <a:r>
              <a:rPr lang="ko-KR" sz="1600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多(삭제)</a:t>
            </a:r>
            <a:endParaRPr lang="en-US" altLang="ko-KR" sz="1600" u="sng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ko-KR" sz="1600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21. SWR: 토양 수분 체제 -&gt; </a:t>
            </a:r>
            <a:r>
              <a:rPr lang="ko-KR" sz="1600" u="sng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결측치</a:t>
            </a:r>
            <a:r>
              <a:rPr lang="ko-KR" sz="1600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多(삭제)</a:t>
            </a:r>
            <a:endParaRPr lang="en-US" altLang="ko-KR" sz="1600" u="sng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ko-K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22. COARSE: 굵은 입자 비율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7" name="Google Shape;1037;g2ee37c39b0f_0_28"/>
          <p:cNvCxnSpPr/>
          <p:nvPr/>
        </p:nvCxnSpPr>
        <p:spPr>
          <a:xfrm>
            <a:off x="6248400" y="2750900"/>
            <a:ext cx="0" cy="636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" name="Google Shape;1036;g2ee37c39b0f_0_28">
            <a:extLst>
              <a:ext uri="{FF2B5EF4-FFF2-40B4-BE49-F238E27FC236}">
                <a16:creationId xmlns:a16="http://schemas.microsoft.com/office/drawing/2014/main" id="{32762264-66C4-859C-7ABF-EA1329BFFDA0}"/>
              </a:ext>
            </a:extLst>
          </p:cNvPr>
          <p:cNvSpPr/>
          <p:nvPr/>
        </p:nvSpPr>
        <p:spPr>
          <a:xfrm>
            <a:off x="11963787" y="2750900"/>
            <a:ext cx="5273100" cy="6418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23. SAND: 모래 비율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24. SILT: 미사 비율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25. CLAY: 점토 비율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26. ORG_CARBON: 유기 탄소 함량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27. PH_WATER: 물에서의 PH</a:t>
            </a:r>
            <a:br>
              <a:rPr lang="en-US" altLang="ko-K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ko-KR" alt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기후 특성</a:t>
            </a:r>
            <a:r>
              <a:rPr lang="en-US" altLang="ko-KR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(2021</a:t>
            </a:r>
            <a:r>
              <a:rPr lang="ko-KR" alt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~2070):</a:t>
            </a:r>
            <a:r>
              <a:rPr lang="ko-KR" alt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28. TG: </a:t>
            </a:r>
            <a:r>
              <a:rPr lang="ko-KR" alt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포도 재배 기간 평균 기온</a:t>
            </a:r>
            <a:endParaRPr lang="en-US" altLang="ko-KR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29.</a:t>
            </a:r>
            <a:r>
              <a:rPr lang="ko-KR" alt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TN: </a:t>
            </a:r>
            <a:r>
              <a:rPr lang="ko-KR" alt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포도 재배 기간 최저 기온</a:t>
            </a:r>
            <a:endParaRPr lang="en-US" altLang="ko-KR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30.</a:t>
            </a:r>
            <a:r>
              <a:rPr lang="ko-KR" alt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TX: </a:t>
            </a:r>
            <a:r>
              <a:rPr lang="ko-KR" alt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포도 재배 기간 최고 기온</a:t>
            </a:r>
            <a:endParaRPr lang="en-US" altLang="ko-KR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31.</a:t>
            </a:r>
            <a:r>
              <a:rPr lang="ko-KR" alt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RR: </a:t>
            </a:r>
            <a:r>
              <a:rPr lang="ko-KR" alt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포도 재배 기간 평균 강수량</a:t>
            </a:r>
            <a:endParaRPr lang="en-US" altLang="ko-KR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32. RR1: </a:t>
            </a:r>
            <a:r>
              <a:rPr lang="ko-KR" alt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포도 재배 기간 평균 강수 일수 </a:t>
            </a:r>
            <a:r>
              <a:rPr lang="en-US" altLang="ko-K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(10</a:t>
            </a:r>
            <a:r>
              <a:rPr lang="ko-KR" alt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일 기준</a:t>
            </a:r>
            <a:r>
              <a:rPr lang="en-US" altLang="ko-K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Google Shape;1037;g2ee37c39b0f_0_28">
            <a:extLst>
              <a:ext uri="{FF2B5EF4-FFF2-40B4-BE49-F238E27FC236}">
                <a16:creationId xmlns:a16="http://schemas.microsoft.com/office/drawing/2014/main" id="{D0A62DE0-692C-FDA5-BB87-6600E50BEDC6}"/>
              </a:ext>
            </a:extLst>
          </p:cNvPr>
          <p:cNvCxnSpPr/>
          <p:nvPr/>
        </p:nvCxnSpPr>
        <p:spPr>
          <a:xfrm>
            <a:off x="11811000" y="2803700"/>
            <a:ext cx="0" cy="636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5859B257-430D-4190-A0BB-7BF1E47F2ED2}"/>
              </a:ext>
            </a:extLst>
          </p:cNvPr>
          <p:cNvSpPr txBox="1"/>
          <p:nvPr/>
        </p:nvSpPr>
        <p:spPr>
          <a:xfrm>
            <a:off x="1016000" y="1216702"/>
            <a:ext cx="111379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4000" b="1" u="none" strike="noStrike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 분포 현황</a:t>
            </a:r>
            <a:endParaRPr lang="ko-KR" sz="4000" b="1" u="none" strike="noStrike" dirty="0">
              <a:solidFill>
                <a:srgbClr val="59595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D02016-B0E0-CD1F-E645-F22746FDD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07200" y="1223590"/>
            <a:ext cx="10646734" cy="54001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A5FD7B-AF2D-5FEC-46C3-DB647CD24AAC}"/>
              </a:ext>
            </a:extLst>
          </p:cNvPr>
          <p:cNvSpPr/>
          <p:nvPr/>
        </p:nvSpPr>
        <p:spPr>
          <a:xfrm>
            <a:off x="996950" y="2171700"/>
            <a:ext cx="16281400" cy="1088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400" dirty="0">
                <a:solidFill>
                  <a:srgbClr val="595959"/>
                </a:solidFill>
              </a:rPr>
              <a:t>데이터 맵핑 후</a:t>
            </a:r>
            <a:r>
              <a:rPr lang="en-US" altLang="ko-KR" sz="2400" dirty="0">
                <a:solidFill>
                  <a:srgbClr val="595959"/>
                </a:solidFill>
              </a:rPr>
              <a:t>,</a:t>
            </a:r>
            <a:r>
              <a:rPr lang="ko-KR" altLang="en-US" sz="2400" dirty="0">
                <a:solidFill>
                  <a:srgbClr val="595959"/>
                </a:solidFill>
              </a:rPr>
              <a:t> </a:t>
            </a:r>
            <a:r>
              <a:rPr lang="en-US" altLang="ko-KR" sz="2400" dirty="0">
                <a:solidFill>
                  <a:srgbClr val="595959"/>
                </a:solidFill>
              </a:rPr>
              <a:t>13,416</a:t>
            </a:r>
            <a:r>
              <a:rPr lang="ko-KR" altLang="en-US" sz="2400" dirty="0">
                <a:solidFill>
                  <a:srgbClr val="595959"/>
                </a:solidFill>
              </a:rPr>
              <a:t>개의 데이터를 추출하였으며</a:t>
            </a:r>
            <a:r>
              <a:rPr lang="en-US" altLang="ko-KR" sz="2400" dirty="0">
                <a:solidFill>
                  <a:srgbClr val="595959"/>
                </a:solidFill>
              </a:rPr>
              <a:t>,</a:t>
            </a:r>
            <a:r>
              <a:rPr lang="ko-KR" altLang="en-US" sz="2400" dirty="0">
                <a:solidFill>
                  <a:srgbClr val="595959"/>
                </a:solidFill>
              </a:rPr>
              <a:t> </a:t>
            </a:r>
            <a:r>
              <a:rPr lang="en-US" altLang="ko-KR" sz="2400" dirty="0">
                <a:solidFill>
                  <a:srgbClr val="595959"/>
                </a:solidFill>
              </a:rPr>
              <a:t>37</a:t>
            </a:r>
            <a:r>
              <a:rPr lang="ko-KR" altLang="en-US" sz="2400" dirty="0">
                <a:solidFill>
                  <a:srgbClr val="595959"/>
                </a:solidFill>
              </a:rPr>
              <a:t>개국 </a:t>
            </a:r>
            <a:r>
              <a:rPr lang="en-US" altLang="ko-KR" sz="2400" dirty="0">
                <a:solidFill>
                  <a:srgbClr val="595959"/>
                </a:solidFill>
              </a:rPr>
              <a:t>190</a:t>
            </a:r>
            <a:r>
              <a:rPr lang="ko-KR" altLang="en-US" sz="2400" dirty="0">
                <a:solidFill>
                  <a:srgbClr val="595959"/>
                </a:solidFill>
              </a:rPr>
              <a:t>지역의 데이터를 포함하며</a:t>
            </a:r>
            <a:r>
              <a:rPr lang="en-US" altLang="ko-KR" sz="2400" dirty="0">
                <a:solidFill>
                  <a:srgbClr val="595959"/>
                </a:solidFill>
              </a:rPr>
              <a:t>,</a:t>
            </a:r>
            <a:r>
              <a:rPr lang="ko-KR" altLang="en-US" sz="2400" dirty="0">
                <a:solidFill>
                  <a:srgbClr val="595959"/>
                </a:solidFill>
              </a:rPr>
              <a:t> </a:t>
            </a:r>
            <a:r>
              <a:rPr lang="en-US" altLang="ko-KR" sz="2400" dirty="0">
                <a:solidFill>
                  <a:srgbClr val="595959"/>
                </a:solidFill>
              </a:rPr>
              <a:t>Top 12</a:t>
            </a:r>
            <a:r>
              <a:rPr lang="ko-KR" altLang="en-US" sz="2400" dirty="0">
                <a:solidFill>
                  <a:srgbClr val="595959"/>
                </a:solidFill>
              </a:rPr>
              <a:t> 포도 타입 분포에는 최다 개수와 최소 개수 간의 불균형이 존재함이 확인됨</a:t>
            </a:r>
            <a:endParaRPr lang="en-KR" sz="2400" dirty="0">
              <a:solidFill>
                <a:srgbClr val="595959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4D8EFD-6E17-BCB5-08AF-B732F446D7DF}"/>
              </a:ext>
            </a:extLst>
          </p:cNvPr>
          <p:cNvSpPr/>
          <p:nvPr/>
        </p:nvSpPr>
        <p:spPr>
          <a:xfrm>
            <a:off x="-4163827" y="2498084"/>
            <a:ext cx="3429000" cy="1752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CE8CFB-2D55-3A23-1AD6-396AF93C9388}"/>
              </a:ext>
            </a:extLst>
          </p:cNvPr>
          <p:cNvSpPr/>
          <p:nvPr/>
        </p:nvSpPr>
        <p:spPr>
          <a:xfrm>
            <a:off x="-4636601" y="8724900"/>
            <a:ext cx="3124200" cy="37038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총 사용된 데이터 개수 </a:t>
            </a:r>
            <a:r>
              <a:rPr lang="en-US" altLang="ko-KR" dirty="0"/>
              <a:t>–</a:t>
            </a:r>
            <a:r>
              <a:rPr lang="ko-KR" altLang="en-US" dirty="0"/>
              <a:t> 토양 </a:t>
            </a:r>
            <a:r>
              <a:rPr lang="en-US" altLang="ko-KR" dirty="0"/>
              <a:t>only, </a:t>
            </a:r>
            <a:r>
              <a:rPr lang="ko-KR" altLang="en-US" dirty="0"/>
              <a:t>토양</a:t>
            </a:r>
            <a:r>
              <a:rPr lang="en-US" altLang="ko-KR" dirty="0"/>
              <a:t>+</a:t>
            </a:r>
            <a:r>
              <a:rPr lang="ko-KR" altLang="en-US" dirty="0"/>
              <a:t>기후 상이함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나라 개수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지역 개수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와인 품종 개수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/>
              <a:t>Top 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와인 </a:t>
            </a:r>
            <a:r>
              <a:rPr lang="ko-KR" altLang="en-US" dirty="0" err="1"/>
              <a:t>품종별</a:t>
            </a:r>
            <a:r>
              <a:rPr lang="ko-KR" altLang="en-US" dirty="0"/>
              <a:t> 분포 확인</a:t>
            </a:r>
            <a:endParaRPr lang="en-US" altLang="ko-K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A95EA8-D274-D031-E149-C1E945DAA596}"/>
              </a:ext>
            </a:extLst>
          </p:cNvPr>
          <p:cNvSpPr/>
          <p:nvPr/>
        </p:nvSpPr>
        <p:spPr>
          <a:xfrm>
            <a:off x="-4337798" y="4598149"/>
            <a:ext cx="3124200" cy="37038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Total: 13416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E7395E-844E-3853-2867-FF3B0CB1435F}"/>
              </a:ext>
            </a:extLst>
          </p:cNvPr>
          <p:cNvSpPr/>
          <p:nvPr/>
        </p:nvSpPr>
        <p:spPr>
          <a:xfrm>
            <a:off x="3736331" y="3275322"/>
            <a:ext cx="9065269" cy="600837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F6EC25-2940-9906-E634-96766411B7C3}"/>
              </a:ext>
            </a:extLst>
          </p:cNvPr>
          <p:cNvSpPr txBox="1"/>
          <p:nvPr/>
        </p:nvSpPr>
        <p:spPr>
          <a:xfrm>
            <a:off x="6987204" y="3372523"/>
            <a:ext cx="2563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u="sng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국가</a:t>
            </a:r>
            <a:r>
              <a:rPr lang="en-US" altLang="ko-KR" b="1" u="sng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b="1" u="sng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지역별 데이터 분포</a:t>
            </a:r>
            <a:endParaRPr lang="en-KR" b="1" u="sng" dirty="0">
              <a:solidFill>
                <a:srgbClr val="59595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B231AC5-AD7A-57E3-6F12-06DE3D06CF1D}"/>
              </a:ext>
            </a:extLst>
          </p:cNvPr>
          <p:cNvGrpSpPr/>
          <p:nvPr/>
        </p:nvGrpSpPr>
        <p:grpSpPr>
          <a:xfrm>
            <a:off x="12966452" y="3275322"/>
            <a:ext cx="4254748" cy="6008378"/>
            <a:chOff x="12966452" y="3275322"/>
            <a:chExt cx="8300276" cy="600837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7FABFAE-9296-50EC-A4E0-60DC51CE094B}"/>
                </a:ext>
              </a:extLst>
            </p:cNvPr>
            <p:cNvSpPr/>
            <p:nvPr/>
          </p:nvSpPr>
          <p:spPr>
            <a:xfrm>
              <a:off x="12966452" y="3275322"/>
              <a:ext cx="8300276" cy="600837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b="1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2FBEFB1-67ED-A152-69EF-4F251FD0C552}"/>
                </a:ext>
              </a:extLst>
            </p:cNvPr>
            <p:cNvSpPr txBox="1"/>
            <p:nvPr/>
          </p:nvSpPr>
          <p:spPr>
            <a:xfrm>
              <a:off x="14836516" y="3372523"/>
              <a:ext cx="45601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u="sng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Top12 </a:t>
              </a:r>
              <a:r>
                <a:rPr lang="ko-KR" altLang="en-US" b="1" u="sng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포도 타입 분포</a:t>
              </a:r>
              <a:endParaRPr lang="en-KR" b="1" u="sng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C693532-3058-FEA3-2C73-973A85310A8B}"/>
              </a:ext>
            </a:extLst>
          </p:cNvPr>
          <p:cNvGrpSpPr/>
          <p:nvPr/>
        </p:nvGrpSpPr>
        <p:grpSpPr>
          <a:xfrm>
            <a:off x="1016000" y="3275322"/>
            <a:ext cx="2526741" cy="6008378"/>
            <a:chOff x="1016000" y="3275322"/>
            <a:chExt cx="3316224" cy="600837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E60019A-2907-6F50-7C8F-FBC918F251F6}"/>
                </a:ext>
              </a:extLst>
            </p:cNvPr>
            <p:cNvGrpSpPr/>
            <p:nvPr/>
          </p:nvGrpSpPr>
          <p:grpSpPr>
            <a:xfrm>
              <a:off x="1016000" y="3275322"/>
              <a:ext cx="3316224" cy="1893051"/>
              <a:chOff x="1016000" y="3275322"/>
              <a:chExt cx="3316224" cy="175260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F208F2A-69B9-538A-8D20-FD211035A17C}"/>
                  </a:ext>
                </a:extLst>
              </p:cNvPr>
              <p:cNvSpPr/>
              <p:nvPr/>
            </p:nvSpPr>
            <p:spPr>
              <a:xfrm>
                <a:off x="1016000" y="3275322"/>
                <a:ext cx="3316224" cy="17526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outerShdw blurRad="762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b="1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9A93FA-8EB3-A392-3901-48BF858F9249}"/>
                  </a:ext>
                </a:extLst>
              </p:cNvPr>
              <p:cNvSpPr txBox="1"/>
              <p:nvPr/>
            </p:nvSpPr>
            <p:spPr>
              <a:xfrm>
                <a:off x="1906914" y="3365311"/>
                <a:ext cx="1534395" cy="3419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b="1" u="sng" dirty="0">
                    <a:solidFill>
                      <a:srgbClr val="595959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총 데이터 수</a:t>
                </a:r>
                <a:r>
                  <a:rPr lang="en-US" altLang="ko-KR" b="1" u="sng" dirty="0">
                    <a:solidFill>
                      <a:srgbClr val="595959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*</a:t>
                </a:r>
                <a:endParaRPr lang="en-KR" b="1" u="sng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EF0E691-A4A7-852F-82A7-ECD88DE3A6DA}"/>
                </a:ext>
              </a:extLst>
            </p:cNvPr>
            <p:cNvGrpSpPr/>
            <p:nvPr/>
          </p:nvGrpSpPr>
          <p:grpSpPr>
            <a:xfrm>
              <a:off x="1016000" y="5325504"/>
              <a:ext cx="3316224" cy="1893051"/>
              <a:chOff x="1016000" y="5173395"/>
              <a:chExt cx="3316224" cy="175260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2EA84E7-5295-8242-9C66-D6087455EABF}"/>
                  </a:ext>
                </a:extLst>
              </p:cNvPr>
              <p:cNvSpPr/>
              <p:nvPr/>
            </p:nvSpPr>
            <p:spPr>
              <a:xfrm>
                <a:off x="1016000" y="5173395"/>
                <a:ext cx="3316224" cy="17526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outerShdw blurRad="762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b="1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A639D2B-5EF6-60EA-DEEF-9DB87628CDF4}"/>
                  </a:ext>
                </a:extLst>
              </p:cNvPr>
              <p:cNvSpPr txBox="1"/>
              <p:nvPr/>
            </p:nvSpPr>
            <p:spPr>
              <a:xfrm>
                <a:off x="1965428" y="5263384"/>
                <a:ext cx="1417376" cy="3419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b="1" u="sng" dirty="0">
                    <a:solidFill>
                      <a:srgbClr val="595959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지역</a:t>
                </a:r>
                <a:r>
                  <a:rPr lang="en-US" altLang="ko-KR" b="1" u="sng" dirty="0">
                    <a:solidFill>
                      <a:srgbClr val="595959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/</a:t>
                </a:r>
                <a:r>
                  <a:rPr lang="ko-KR" altLang="en-US" b="1" u="sng" dirty="0">
                    <a:solidFill>
                      <a:srgbClr val="595959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나라 수</a:t>
                </a:r>
                <a:endParaRPr lang="en-KR" b="1" u="sng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FCA565B-964F-C86B-813C-529CF98E002D}"/>
                </a:ext>
              </a:extLst>
            </p:cNvPr>
            <p:cNvGrpSpPr/>
            <p:nvPr/>
          </p:nvGrpSpPr>
          <p:grpSpPr>
            <a:xfrm>
              <a:off x="1016000" y="7390649"/>
              <a:ext cx="3316224" cy="1893051"/>
              <a:chOff x="1016000" y="7085322"/>
              <a:chExt cx="3316224" cy="17526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1B718A3-AC06-2EDA-606A-3607EB31F299}"/>
                  </a:ext>
                </a:extLst>
              </p:cNvPr>
              <p:cNvSpPr/>
              <p:nvPr/>
            </p:nvSpPr>
            <p:spPr>
              <a:xfrm>
                <a:off x="1016000" y="7085322"/>
                <a:ext cx="3316224" cy="17526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outerShdw blurRad="762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b="1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CFDFD8-537C-E982-B67E-54269A963B9D}"/>
                  </a:ext>
                </a:extLst>
              </p:cNvPr>
              <p:cNvSpPr txBox="1"/>
              <p:nvPr/>
            </p:nvSpPr>
            <p:spPr>
              <a:xfrm>
                <a:off x="1972640" y="7175311"/>
                <a:ext cx="1402948" cy="3419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b="1" u="sng" dirty="0">
                    <a:solidFill>
                      <a:srgbClr val="595959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토양 </a:t>
                </a:r>
                <a:r>
                  <a:rPr lang="en-US" altLang="ko-KR" b="1" u="sng" dirty="0">
                    <a:solidFill>
                      <a:srgbClr val="595959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ID </a:t>
                </a:r>
                <a:r>
                  <a:rPr lang="ko-KR" altLang="en-US" b="1" u="sng" dirty="0">
                    <a:solidFill>
                      <a:srgbClr val="595959"/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개수</a:t>
                </a:r>
                <a:endParaRPr lang="en-KR" b="1" u="sng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EE6CF3-553F-3460-1D21-AE3D16F2D7F9}"/>
                </a:ext>
              </a:extLst>
            </p:cNvPr>
            <p:cNvSpPr txBox="1"/>
            <p:nvPr/>
          </p:nvSpPr>
          <p:spPr>
            <a:xfrm>
              <a:off x="1423155" y="3931613"/>
              <a:ext cx="25019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/>
                <a:t>13,416</a:t>
              </a:r>
              <a:endParaRPr lang="en-KR" sz="4800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0BBF0CA-1005-AB3F-AE40-49CC2D770280}"/>
                </a:ext>
              </a:extLst>
            </p:cNvPr>
            <p:cNvSpPr txBox="1"/>
            <p:nvPr/>
          </p:nvSpPr>
          <p:spPr>
            <a:xfrm>
              <a:off x="1858828" y="5891282"/>
              <a:ext cx="163057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4800" b="1"/>
              </a:lvl1pPr>
            </a:lstStyle>
            <a:p>
              <a:r>
                <a:rPr lang="en-KR" sz="3200" dirty="0"/>
                <a:t>37</a:t>
              </a:r>
              <a:r>
                <a:rPr lang="ko-KR" altLang="en-US" sz="3200" dirty="0"/>
                <a:t>개국</a:t>
              </a:r>
              <a:r>
                <a:rPr lang="en-US" altLang="ko-KR" sz="3200" dirty="0"/>
                <a:t>/</a:t>
              </a:r>
              <a:br>
                <a:rPr lang="en-US" altLang="ko-KR" sz="3200" dirty="0"/>
              </a:br>
              <a:r>
                <a:rPr lang="en-US" altLang="ko-KR" sz="3200" dirty="0"/>
                <a:t>190</a:t>
              </a:r>
              <a:r>
                <a:rPr lang="ko-KR" altLang="en-US" sz="3200" dirty="0"/>
                <a:t>지역</a:t>
              </a:r>
              <a:endParaRPr lang="en-KR" sz="32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15705A9-6C5D-898F-1EC4-DF350E58035E}"/>
                </a:ext>
              </a:extLst>
            </p:cNvPr>
            <p:cNvSpPr txBox="1"/>
            <p:nvPr/>
          </p:nvSpPr>
          <p:spPr>
            <a:xfrm>
              <a:off x="2112900" y="8101831"/>
              <a:ext cx="11224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4800" b="1"/>
              </a:lvl1pPr>
            </a:lstStyle>
            <a:p>
              <a:r>
                <a:rPr lang="en-US" altLang="ko-KR" dirty="0"/>
                <a:t>339</a:t>
              </a:r>
              <a:endParaRPr lang="en-KR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D2D8A71-4976-DC8D-5CC8-3DA32B3C9FA2}"/>
              </a:ext>
            </a:extLst>
          </p:cNvPr>
          <p:cNvGrpSpPr/>
          <p:nvPr/>
        </p:nvGrpSpPr>
        <p:grpSpPr>
          <a:xfrm>
            <a:off x="-3443224" y="-247880"/>
            <a:ext cx="3316224" cy="1893051"/>
            <a:chOff x="1016000" y="7085322"/>
            <a:chExt cx="3316224" cy="17526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2FF0684-C189-2AAF-8E74-13405BD2FDF4}"/>
                </a:ext>
              </a:extLst>
            </p:cNvPr>
            <p:cNvSpPr/>
            <p:nvPr/>
          </p:nvSpPr>
          <p:spPr>
            <a:xfrm>
              <a:off x="1016000" y="7085322"/>
              <a:ext cx="3316224" cy="17526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b="1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ACBE5D-E9AF-9458-FA4F-FC84803D2F9C}"/>
                </a:ext>
              </a:extLst>
            </p:cNvPr>
            <p:cNvSpPr txBox="1"/>
            <p:nvPr/>
          </p:nvSpPr>
          <p:spPr>
            <a:xfrm>
              <a:off x="1792304" y="7175311"/>
              <a:ext cx="1763624" cy="3419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u="sng" dirty="0">
                  <a:solidFill>
                    <a:srgbClr val="595959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기후데이터 범위</a:t>
              </a:r>
              <a:endParaRPr lang="en-KR" b="1" u="sng" dirty="0">
                <a:solidFill>
                  <a:srgbClr val="595959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7003A14-3EBF-8261-041A-8AC27D6D8B81}"/>
              </a:ext>
            </a:extLst>
          </p:cNvPr>
          <p:cNvSpPr txBox="1"/>
          <p:nvPr/>
        </p:nvSpPr>
        <p:spPr>
          <a:xfrm>
            <a:off x="-2916991" y="444482"/>
            <a:ext cx="2263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4800" b="1"/>
            </a:lvl1pPr>
          </a:lstStyle>
          <a:p>
            <a:r>
              <a:rPr lang="en-US" sz="4000" dirty="0"/>
              <a:t>YR21 ~ 70</a:t>
            </a:r>
            <a:endParaRPr lang="en-KR" sz="4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E9958BE-3FC0-FD3B-AF52-FAA1B5760252}"/>
              </a:ext>
            </a:extLst>
          </p:cNvPr>
          <p:cNvSpPr txBox="1"/>
          <p:nvPr/>
        </p:nvSpPr>
        <p:spPr>
          <a:xfrm>
            <a:off x="8001000" y="5460395"/>
            <a:ext cx="5677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05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Spain</a:t>
            </a:r>
          </a:p>
          <a:p>
            <a:r>
              <a:rPr lang="en-KR" sz="105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2,357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24E7093-51AE-621E-DEA5-27318AEAF6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7876" y="3868225"/>
            <a:ext cx="8782177" cy="5289105"/>
          </a:xfrm>
          <a:prstGeom prst="rect">
            <a:avLst/>
          </a:prstGeom>
        </p:spPr>
      </p:pic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id="{D3881F75-82FD-719D-7BD3-A5C70439D2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1602675"/>
              </p:ext>
            </p:extLst>
          </p:nvPr>
        </p:nvGraphicFramePr>
        <p:xfrm>
          <a:off x="13227551" y="3741855"/>
          <a:ext cx="3936727" cy="53928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0625223E-A302-4D37-4CDB-92D62CB38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19F7AA0-9A6C-FA2E-FFA6-C6D693CBF4B1}"/>
              </a:ext>
            </a:extLst>
          </p:cNvPr>
          <p:cNvSpPr/>
          <p:nvPr/>
        </p:nvSpPr>
        <p:spPr>
          <a:xfrm>
            <a:off x="1123723" y="4826888"/>
            <a:ext cx="2305278" cy="253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KR" sz="1200" dirty="0">
                <a:solidFill>
                  <a:srgbClr val="595959"/>
                </a:solidFill>
              </a:rPr>
              <a:t>* </a:t>
            </a:r>
            <a:r>
              <a:rPr lang="ko-KR" altLang="en-US" sz="1200" dirty="0" err="1">
                <a:solidFill>
                  <a:srgbClr val="595959"/>
                </a:solidFill>
              </a:rPr>
              <a:t>결측치</a:t>
            </a:r>
            <a:r>
              <a:rPr lang="ko-KR" altLang="en-US" sz="1200" dirty="0">
                <a:solidFill>
                  <a:srgbClr val="595959"/>
                </a:solidFill>
              </a:rPr>
              <a:t> 제외 후 데이터 수</a:t>
            </a:r>
            <a:endParaRPr lang="en-KR" sz="12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651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Color Theme">
      <a:dk1>
        <a:srgbClr val="2A192C"/>
      </a:dk1>
      <a:lt1>
        <a:srgbClr val="FFFFFF"/>
      </a:lt1>
      <a:dk2>
        <a:srgbClr val="BDB562"/>
      </a:dk2>
      <a:lt2>
        <a:srgbClr val="971439"/>
      </a:lt2>
      <a:accent1>
        <a:srgbClr val="2A192C"/>
      </a:accent1>
      <a:accent2>
        <a:srgbClr val="971439"/>
      </a:accent2>
      <a:accent3>
        <a:srgbClr val="BDB562"/>
      </a:accent3>
      <a:accent4>
        <a:srgbClr val="C1C6A8"/>
      </a:accent4>
      <a:accent5>
        <a:srgbClr val="967C41"/>
      </a:accent5>
      <a:accent6>
        <a:srgbClr val="5A2A42"/>
      </a:accent6>
      <a:hlink>
        <a:srgbClr val="794370"/>
      </a:hlink>
      <a:folHlink>
        <a:srgbClr val="44347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5175</TotalTime>
  <Words>4386</Words>
  <Application>Microsoft Office PowerPoint</Application>
  <PresentationFormat>사용자 지정</PresentationFormat>
  <Paragraphs>739</Paragraphs>
  <Slides>40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40</vt:i4>
      </vt:variant>
    </vt:vector>
  </HeadingPairs>
  <TitlesOfParts>
    <vt:vector size="53" baseType="lpstr">
      <vt:lpstr>나눔고딕</vt:lpstr>
      <vt:lpstr>Aptos Display</vt:lpstr>
      <vt:lpstr>NANUMGOTHIC EXTRABOLD</vt:lpstr>
      <vt:lpstr>Calibri</vt:lpstr>
      <vt:lpstr>Aptos</vt:lpstr>
      <vt:lpstr>Nanum Gothic</vt:lpstr>
      <vt:lpstr>Wingdings</vt:lpstr>
      <vt:lpstr>Open Sans</vt:lpstr>
      <vt:lpstr>Aptos Narrow</vt:lpstr>
      <vt:lpstr>나눔고딕</vt:lpstr>
      <vt:lpstr>Arial</vt:lpstr>
      <vt:lpstr>Office Theme</vt:lpstr>
      <vt:lpstr>Custom Design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hyunjeong kang</cp:lastModifiedBy>
  <cp:revision>15</cp:revision>
  <dcterms:created xsi:type="dcterms:W3CDTF">2006-08-16T00:00:00Z</dcterms:created>
  <dcterms:modified xsi:type="dcterms:W3CDTF">2025-03-15T16:52:01Z</dcterms:modified>
</cp:coreProperties>
</file>